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96.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165.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142.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45.xml"/>
  <Override ContentType="application/vnd.openxmlformats-officedocument.presentationml.slideLayout+xml" PartName="/ppt/slideLayouts/slideLayout189.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85.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84.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124.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90.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100.xml"/>
  <Override ContentType="application/vnd.openxmlformats-officedocument.presentationml.slideLayout+xml" PartName="/ppt/slideLayouts/slideLayout143.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841" r:id="rId5"/>
    <p:sldMasterId id="2147483842" r:id="rId6"/>
    <p:sldMasterId id="2147483843" r:id="rId7"/>
    <p:sldMasterId id="2147483844" r:id="rId8"/>
    <p:sldMasterId id="2147483845" r:id="rId9"/>
    <p:sldMasterId id="2147483846"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14" r:id="rId70"/>
    <p:sldId id="315" r:id="rId71"/>
    <p:sldId id="316" r:id="rId72"/>
    <p:sldId id="317" r:id="rId73"/>
    <p:sldId id="318" r:id="rId74"/>
    <p:sldId id="319" r:id="rId75"/>
    <p:sldId id="320" r:id="rId76"/>
    <p:sldId id="321" r:id="rId77"/>
    <p:sldId id="322" r:id="rId78"/>
    <p:sldId id="323" r:id="rId79"/>
    <p:sldId id="324" r:id="rId80"/>
    <p:sldId id="325" r:id="rId81"/>
    <p:sldId id="326" r:id="rId82"/>
    <p:sldId id="327" r:id="rId83"/>
    <p:sldId id="328" r:id="rId84"/>
    <p:sldId id="329" r:id="rId85"/>
    <p:sldId id="330" r:id="rId86"/>
    <p:sldId id="331" r:id="rId87"/>
    <p:sldId id="332" r:id="rId88"/>
    <p:sldId id="333" r:id="rId89"/>
    <p:sldId id="334" r:id="rId90"/>
    <p:sldId id="335" r:id="rId91"/>
    <p:sldId id="336" r:id="rId92"/>
    <p:sldId id="337" r:id="rId93"/>
    <p:sldId id="338" r:id="rId94"/>
    <p:sldId id="339" r:id="rId95"/>
    <p:sldId id="340" r:id="rId96"/>
    <p:sldId id="341" r:id="rId97"/>
    <p:sldId id="342" r:id="rId98"/>
    <p:sldId id="343" r:id="rId99"/>
    <p:sldId id="344" r:id="rId100"/>
    <p:sldId id="345" r:id="rId101"/>
    <p:sldId id="346" r:id="rId102"/>
    <p:sldId id="347" r:id="rId103"/>
    <p:sldId id="348" r:id="rId104"/>
    <p:sldId id="349" r:id="rId105"/>
    <p:sldId id="350" r:id="rId106"/>
    <p:sldId id="351" r:id="rId107"/>
    <p:sldId id="352" r:id="rId108"/>
    <p:sldId id="353" r:id="rId109"/>
    <p:sldId id="354" r:id="rId110"/>
    <p:sldId id="355" r:id="rId111"/>
    <p:sldId id="356" r:id="rId112"/>
    <p:sldId id="357" r:id="rId113"/>
    <p:sldId id="358" r:id="rId114"/>
  </p:sldIdLst>
  <p:sldSz cy="5143500" cx="9144000"/>
  <p:notesSz cx="6858000" cy="9144000"/>
  <p:embeddedFontLst>
    <p:embeddedFont>
      <p:font typeface="Merriweather Sans"/>
      <p:regular r:id="rId115"/>
      <p:bold r:id="rId116"/>
      <p:italic r:id="rId117"/>
      <p:boldItalic r:id="rId118"/>
    </p:embeddedFont>
    <p:embeddedFont>
      <p:font typeface="Garamond"/>
      <p:regular r:id="rId119"/>
      <p:bold r:id="rId120"/>
      <p:italic r:id="rId121"/>
      <p:boldItalic r:id="rId122"/>
    </p:embeddedFont>
    <p:embeddedFont>
      <p:font typeface="Poppins"/>
      <p:regular r:id="rId123"/>
      <p:bold r:id="rId124"/>
      <p:italic r:id="rId125"/>
      <p:boldItalic r:id="rId126"/>
    </p:embeddedFont>
    <p:embeddedFont>
      <p:font typeface="Montserrat"/>
      <p:regular r:id="rId127"/>
      <p:bold r:id="rId128"/>
      <p:italic r:id="rId129"/>
      <p:boldItalic r:id="rId130"/>
    </p:embeddedFont>
    <p:embeddedFont>
      <p:font typeface="Quattrocento Sans"/>
      <p:regular r:id="rId131"/>
      <p:bold r:id="rId132"/>
      <p:italic r:id="rId133"/>
      <p:boldItalic r:id="rId134"/>
    </p:embeddedFont>
    <p:embeddedFont>
      <p:font typeface="Helvetica Neue"/>
      <p:regular r:id="rId135"/>
      <p:bold r:id="rId136"/>
      <p:italic r:id="rId137"/>
      <p:boldItalic r:id="rId138"/>
    </p:embeddedFont>
    <p:embeddedFont>
      <p:font typeface="Noto Sans Symbols"/>
      <p:regular r:id="rId139"/>
      <p:bold r:id="rId140"/>
    </p:embeddedFont>
    <p:embeddedFont>
      <p:font typeface="Merriweather"/>
      <p:regular r:id="rId141"/>
      <p:bold r:id="rId142"/>
      <p:italic r:id="rId143"/>
      <p:boldItalic r:id="rId144"/>
    </p:embeddedFont>
    <p:embeddedFont>
      <p:font typeface="Poppins ExtraLight"/>
      <p:regular r:id="rId145"/>
      <p:bold r:id="rId146"/>
      <p:italic r:id="rId147"/>
      <p:boldItalic r:id="rId148"/>
    </p:embeddedFont>
    <p:embeddedFont>
      <p:font typeface="Open Sans"/>
      <p:regular r:id="rId149"/>
      <p:bold r:id="rId150"/>
      <p:italic r:id="rId151"/>
      <p:boldItalic r:id="rId1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29A07A6-23BE-4A72-B945-F4F48A002313}">
  <a:tblStyle styleId="{A29A07A6-23BE-4A72-B945-F4F48A002313}" styleName="Table_0">
    <a:wholeTbl>
      <a:tcTxStyle b="off" i="off">
        <a:font>
          <a:latin typeface="Poppins"/>
          <a:ea typeface="Poppins"/>
          <a:cs typeface="Poppins"/>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a:tcStyle>
        <a:fill>
          <a:solidFill>
            <a:schemeClr val="dk1">
              <a:alpha val="20000"/>
            </a:schemeClr>
          </a:solidFill>
        </a:fill>
      </a:tcStyle>
    </a:band1H>
    <a:band2H>
      <a:tcTxStyle/>
    </a:band2H>
    <a:band1V>
      <a:tcTxStyle/>
      <a:tcStyle>
        <a:fill>
          <a:solidFill>
            <a:schemeClr val="dk1">
              <a:alpha val="20000"/>
            </a:schemeClr>
          </a:solidFill>
        </a:fill>
      </a:tcStyle>
    </a:band1V>
    <a:band2V>
      <a:tcTxStyle/>
    </a:band2V>
    <a:lastCol>
      <a:tcTxStyle b="on" i="off"/>
    </a:lastCol>
    <a:firstCol>
      <a:tcTxStyle b="on" i="off"/>
    </a:firstCol>
    <a:lastRow>
      <a:tcTxStyle b="on" i="off"/>
      <a:tcStyle>
        <a:tcBdr>
          <a:top>
            <a:ln cap="flat" cmpd="sng" w="50800">
              <a:solidFill>
                <a:schemeClr val="dk1"/>
              </a:solidFill>
              <a:prstDash val="solid"/>
              <a:round/>
              <a:headEnd len="sm" w="sm" type="none"/>
              <a:tailEnd len="sm" w="sm" type="none"/>
            </a:ln>
          </a:top>
        </a:tcBdr>
        <a:fill>
          <a:solidFill>
            <a:srgbClr val="FFFFFF">
              <a:alpha val="0"/>
            </a:srgbClr>
          </a:solidFill>
        </a:fill>
      </a:tcStyle>
    </a:lastRow>
    <a:seCell>
      <a:tcTxStyle/>
    </a:seCell>
    <a:swCell>
      <a:tcTxStyle/>
    </a:swCell>
    <a:firstRow>
      <a:tcTxStyle b="on" i="off"/>
      <a:tcStyle>
        <a:tcBdr>
          <a:bottom>
            <a:ln cap="flat" cmpd="sng" w="25400">
              <a:solidFill>
                <a:schemeClr val="dk1"/>
              </a:solidFill>
              <a:prstDash val="solid"/>
              <a:round/>
              <a:headEnd len="sm" w="sm" type="none"/>
              <a:tailEnd len="sm" w="sm" type="none"/>
            </a:ln>
          </a:bottom>
        </a:tcBdr>
        <a:fill>
          <a:solidFill>
            <a:srgbClr val="FFFFFF">
              <a:alpha val="0"/>
            </a:srgbClr>
          </a:solidFill>
        </a:fill>
      </a:tcStyle>
    </a:firstRow>
    <a:neCell>
      <a:tcTxStyle/>
    </a:neCell>
    <a:nwCell>
      <a:tcTxStyle/>
    </a:nwCell>
  </a:tblStyle>
  <a:tblStyle styleId="{CDA261B8-1EAA-4147-B319-4DCB2104C7C2}"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9.xml"/><Relationship Id="rId42" Type="http://schemas.openxmlformats.org/officeDocument/2006/relationships/slide" Target="slides/slide31.xml"/><Relationship Id="rId41" Type="http://schemas.openxmlformats.org/officeDocument/2006/relationships/slide" Target="slides/slide30.xml"/><Relationship Id="rId44" Type="http://schemas.openxmlformats.org/officeDocument/2006/relationships/slide" Target="slides/slide33.xml"/><Relationship Id="rId43" Type="http://schemas.openxmlformats.org/officeDocument/2006/relationships/slide" Target="slides/slide32.xml"/><Relationship Id="rId46" Type="http://schemas.openxmlformats.org/officeDocument/2006/relationships/slide" Target="slides/slide35.xml"/><Relationship Id="rId45" Type="http://schemas.openxmlformats.org/officeDocument/2006/relationships/slide" Target="slides/slide34.xml"/><Relationship Id="rId107" Type="http://schemas.openxmlformats.org/officeDocument/2006/relationships/slide" Target="slides/slide96.xml"/><Relationship Id="rId106" Type="http://schemas.openxmlformats.org/officeDocument/2006/relationships/slide" Target="slides/slide95.xml"/><Relationship Id="rId105" Type="http://schemas.openxmlformats.org/officeDocument/2006/relationships/slide" Target="slides/slide94.xml"/><Relationship Id="rId104" Type="http://schemas.openxmlformats.org/officeDocument/2006/relationships/slide" Target="slides/slide93.xml"/><Relationship Id="rId109" Type="http://schemas.openxmlformats.org/officeDocument/2006/relationships/slide" Target="slides/slide98.xml"/><Relationship Id="rId108" Type="http://schemas.openxmlformats.org/officeDocument/2006/relationships/slide" Target="slides/slide97.xml"/><Relationship Id="rId48" Type="http://schemas.openxmlformats.org/officeDocument/2006/relationships/slide" Target="slides/slide37.xml"/><Relationship Id="rId47" Type="http://schemas.openxmlformats.org/officeDocument/2006/relationships/slide" Target="slides/slide36.xml"/><Relationship Id="rId49" Type="http://schemas.openxmlformats.org/officeDocument/2006/relationships/slide" Target="slides/slide38.xml"/><Relationship Id="rId103" Type="http://schemas.openxmlformats.org/officeDocument/2006/relationships/slide" Target="slides/slide92.xml"/><Relationship Id="rId102" Type="http://schemas.openxmlformats.org/officeDocument/2006/relationships/slide" Target="slides/slide91.xml"/><Relationship Id="rId101" Type="http://schemas.openxmlformats.org/officeDocument/2006/relationships/slide" Target="slides/slide90.xml"/><Relationship Id="rId100" Type="http://schemas.openxmlformats.org/officeDocument/2006/relationships/slide" Target="slides/slide89.xml"/><Relationship Id="rId31" Type="http://schemas.openxmlformats.org/officeDocument/2006/relationships/slide" Target="slides/slide20.xml"/><Relationship Id="rId30" Type="http://schemas.openxmlformats.org/officeDocument/2006/relationships/slide" Target="slides/slide19.xml"/><Relationship Id="rId33" Type="http://schemas.openxmlformats.org/officeDocument/2006/relationships/slide" Target="slides/slide22.xml"/><Relationship Id="rId32" Type="http://schemas.openxmlformats.org/officeDocument/2006/relationships/slide" Target="slides/slide21.xml"/><Relationship Id="rId35" Type="http://schemas.openxmlformats.org/officeDocument/2006/relationships/slide" Target="slides/slide24.xml"/><Relationship Id="rId34" Type="http://schemas.openxmlformats.org/officeDocument/2006/relationships/slide" Target="slides/slide23.xml"/><Relationship Id="rId37" Type="http://schemas.openxmlformats.org/officeDocument/2006/relationships/slide" Target="slides/slide26.xml"/><Relationship Id="rId36" Type="http://schemas.openxmlformats.org/officeDocument/2006/relationships/slide" Target="slides/slide25.xml"/><Relationship Id="rId39" Type="http://schemas.openxmlformats.org/officeDocument/2006/relationships/slide" Target="slides/slide28.xml"/><Relationship Id="rId38" Type="http://schemas.openxmlformats.org/officeDocument/2006/relationships/slide" Target="slides/slide27.xml"/><Relationship Id="rId20" Type="http://schemas.openxmlformats.org/officeDocument/2006/relationships/slide" Target="slides/slide9.xml"/><Relationship Id="rId22" Type="http://schemas.openxmlformats.org/officeDocument/2006/relationships/slide" Target="slides/slide11.xml"/><Relationship Id="rId21" Type="http://schemas.openxmlformats.org/officeDocument/2006/relationships/slide" Target="slides/slide10.xml"/><Relationship Id="rId24" Type="http://schemas.openxmlformats.org/officeDocument/2006/relationships/slide" Target="slides/slide13.xml"/><Relationship Id="rId23" Type="http://schemas.openxmlformats.org/officeDocument/2006/relationships/slide" Target="slides/slide12.xml"/><Relationship Id="rId129" Type="http://schemas.openxmlformats.org/officeDocument/2006/relationships/font" Target="fonts/Montserrat-italic.fntdata"/><Relationship Id="rId128" Type="http://schemas.openxmlformats.org/officeDocument/2006/relationships/font" Target="fonts/Montserrat-bold.fntdata"/><Relationship Id="rId127" Type="http://schemas.openxmlformats.org/officeDocument/2006/relationships/font" Target="fonts/Montserrat-regular.fntdata"/><Relationship Id="rId126" Type="http://schemas.openxmlformats.org/officeDocument/2006/relationships/font" Target="fonts/Poppins-boldItalic.fntdata"/><Relationship Id="rId26" Type="http://schemas.openxmlformats.org/officeDocument/2006/relationships/slide" Target="slides/slide15.xml"/><Relationship Id="rId121" Type="http://schemas.openxmlformats.org/officeDocument/2006/relationships/font" Target="fonts/Garamond-italic.fntdata"/><Relationship Id="rId25" Type="http://schemas.openxmlformats.org/officeDocument/2006/relationships/slide" Target="slides/slide14.xml"/><Relationship Id="rId120" Type="http://schemas.openxmlformats.org/officeDocument/2006/relationships/font" Target="fonts/Garamond-bold.fntdata"/><Relationship Id="rId28" Type="http://schemas.openxmlformats.org/officeDocument/2006/relationships/slide" Target="slides/slide17.xml"/><Relationship Id="rId27" Type="http://schemas.openxmlformats.org/officeDocument/2006/relationships/slide" Target="slides/slide16.xml"/><Relationship Id="rId125" Type="http://schemas.openxmlformats.org/officeDocument/2006/relationships/font" Target="fonts/Poppins-italic.fntdata"/><Relationship Id="rId29" Type="http://schemas.openxmlformats.org/officeDocument/2006/relationships/slide" Target="slides/slide18.xml"/><Relationship Id="rId124" Type="http://schemas.openxmlformats.org/officeDocument/2006/relationships/font" Target="fonts/Poppins-bold.fntdata"/><Relationship Id="rId123" Type="http://schemas.openxmlformats.org/officeDocument/2006/relationships/font" Target="fonts/Poppins-regular.fntdata"/><Relationship Id="rId122" Type="http://schemas.openxmlformats.org/officeDocument/2006/relationships/font" Target="fonts/Garamond-boldItalic.fntdata"/><Relationship Id="rId95" Type="http://schemas.openxmlformats.org/officeDocument/2006/relationships/slide" Target="slides/slide84.xml"/><Relationship Id="rId94" Type="http://schemas.openxmlformats.org/officeDocument/2006/relationships/slide" Target="slides/slide83.xml"/><Relationship Id="rId97" Type="http://schemas.openxmlformats.org/officeDocument/2006/relationships/slide" Target="slides/slide86.xml"/><Relationship Id="rId96" Type="http://schemas.openxmlformats.org/officeDocument/2006/relationships/slide" Target="slides/slide85.xml"/><Relationship Id="rId11" Type="http://schemas.openxmlformats.org/officeDocument/2006/relationships/notesMaster" Target="notesMasters/notesMaster1.xml"/><Relationship Id="rId99" Type="http://schemas.openxmlformats.org/officeDocument/2006/relationships/slide" Target="slides/slide88.xml"/><Relationship Id="rId10" Type="http://schemas.openxmlformats.org/officeDocument/2006/relationships/slideMaster" Target="slideMasters/slideMaster6.xml"/><Relationship Id="rId98" Type="http://schemas.openxmlformats.org/officeDocument/2006/relationships/slide" Target="slides/slide87.xml"/><Relationship Id="rId13" Type="http://schemas.openxmlformats.org/officeDocument/2006/relationships/slide" Target="slides/slide2.xml"/><Relationship Id="rId12" Type="http://schemas.openxmlformats.org/officeDocument/2006/relationships/slide" Target="slides/slide1.xml"/><Relationship Id="rId91" Type="http://schemas.openxmlformats.org/officeDocument/2006/relationships/slide" Target="slides/slide80.xml"/><Relationship Id="rId90" Type="http://schemas.openxmlformats.org/officeDocument/2006/relationships/slide" Target="slides/slide79.xml"/><Relationship Id="rId93" Type="http://schemas.openxmlformats.org/officeDocument/2006/relationships/slide" Target="slides/slide82.xml"/><Relationship Id="rId92" Type="http://schemas.openxmlformats.org/officeDocument/2006/relationships/slide" Target="slides/slide81.xml"/><Relationship Id="rId118" Type="http://schemas.openxmlformats.org/officeDocument/2006/relationships/font" Target="fonts/MerriweatherSans-boldItalic.fntdata"/><Relationship Id="rId117" Type="http://schemas.openxmlformats.org/officeDocument/2006/relationships/font" Target="fonts/MerriweatherSans-italic.fntdata"/><Relationship Id="rId116" Type="http://schemas.openxmlformats.org/officeDocument/2006/relationships/font" Target="fonts/MerriweatherSans-bold.fntdata"/><Relationship Id="rId115" Type="http://schemas.openxmlformats.org/officeDocument/2006/relationships/font" Target="fonts/MerriweatherSans-regular.fntdata"/><Relationship Id="rId119" Type="http://schemas.openxmlformats.org/officeDocument/2006/relationships/font" Target="fonts/Garamond-regular.fntdata"/><Relationship Id="rId15" Type="http://schemas.openxmlformats.org/officeDocument/2006/relationships/slide" Target="slides/slide4.xml"/><Relationship Id="rId110" Type="http://schemas.openxmlformats.org/officeDocument/2006/relationships/slide" Target="slides/slide99.xml"/><Relationship Id="rId14" Type="http://schemas.openxmlformats.org/officeDocument/2006/relationships/slide" Target="slides/slide3.xml"/><Relationship Id="rId17" Type="http://schemas.openxmlformats.org/officeDocument/2006/relationships/slide" Target="slides/slide6.xml"/><Relationship Id="rId16" Type="http://schemas.openxmlformats.org/officeDocument/2006/relationships/slide" Target="slides/slide5.xml"/><Relationship Id="rId19" Type="http://schemas.openxmlformats.org/officeDocument/2006/relationships/slide" Target="slides/slide8.xml"/><Relationship Id="rId114" Type="http://schemas.openxmlformats.org/officeDocument/2006/relationships/slide" Target="slides/slide103.xml"/><Relationship Id="rId18" Type="http://schemas.openxmlformats.org/officeDocument/2006/relationships/slide" Target="slides/slide7.xml"/><Relationship Id="rId113" Type="http://schemas.openxmlformats.org/officeDocument/2006/relationships/slide" Target="slides/slide102.xml"/><Relationship Id="rId112" Type="http://schemas.openxmlformats.org/officeDocument/2006/relationships/slide" Target="slides/slide101.xml"/><Relationship Id="rId111" Type="http://schemas.openxmlformats.org/officeDocument/2006/relationships/slide" Target="slides/slide100.xml"/><Relationship Id="rId84" Type="http://schemas.openxmlformats.org/officeDocument/2006/relationships/slide" Target="slides/slide73.xml"/><Relationship Id="rId83" Type="http://schemas.openxmlformats.org/officeDocument/2006/relationships/slide" Target="slides/slide72.xml"/><Relationship Id="rId86" Type="http://schemas.openxmlformats.org/officeDocument/2006/relationships/slide" Target="slides/slide75.xml"/><Relationship Id="rId85" Type="http://schemas.openxmlformats.org/officeDocument/2006/relationships/slide" Target="slides/slide74.xml"/><Relationship Id="rId88" Type="http://schemas.openxmlformats.org/officeDocument/2006/relationships/slide" Target="slides/slide77.xml"/><Relationship Id="rId150" Type="http://schemas.openxmlformats.org/officeDocument/2006/relationships/font" Target="fonts/OpenSans-bold.fntdata"/><Relationship Id="rId87" Type="http://schemas.openxmlformats.org/officeDocument/2006/relationships/slide" Target="slides/slide76.xml"/><Relationship Id="rId89" Type="http://schemas.openxmlformats.org/officeDocument/2006/relationships/slide" Target="slides/slide78.xml"/><Relationship Id="rId80" Type="http://schemas.openxmlformats.org/officeDocument/2006/relationships/slide" Target="slides/slide69.xml"/><Relationship Id="rId82" Type="http://schemas.openxmlformats.org/officeDocument/2006/relationships/slide" Target="slides/slide71.xml"/><Relationship Id="rId81" Type="http://schemas.openxmlformats.org/officeDocument/2006/relationships/slide" Target="slides/slide70.xml"/><Relationship Id="rId1" Type="http://schemas.openxmlformats.org/officeDocument/2006/relationships/theme" Target="theme/theme6.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font" Target="fonts/OpenSans-regular.fntdata"/><Relationship Id="rId4" Type="http://schemas.openxmlformats.org/officeDocument/2006/relationships/tableStyles" Target="tableStyles.xml"/><Relationship Id="rId148" Type="http://schemas.openxmlformats.org/officeDocument/2006/relationships/font" Target="fonts/PoppinsExtraLight-boldItalic.fntdata"/><Relationship Id="rId9" Type="http://schemas.openxmlformats.org/officeDocument/2006/relationships/slideMaster" Target="slideMasters/slideMaster5.xml"/><Relationship Id="rId143" Type="http://schemas.openxmlformats.org/officeDocument/2006/relationships/font" Target="fonts/Merriweather-italic.fntdata"/><Relationship Id="rId142" Type="http://schemas.openxmlformats.org/officeDocument/2006/relationships/font" Target="fonts/Merriweather-bold.fntdata"/><Relationship Id="rId141" Type="http://schemas.openxmlformats.org/officeDocument/2006/relationships/font" Target="fonts/Merriweather-regular.fntdata"/><Relationship Id="rId140" Type="http://schemas.openxmlformats.org/officeDocument/2006/relationships/font" Target="fonts/NotoSansSymbols-bold.fntdata"/><Relationship Id="rId5" Type="http://schemas.openxmlformats.org/officeDocument/2006/relationships/slideMaster" Target="slideMasters/slideMaster1.xml"/><Relationship Id="rId147" Type="http://schemas.openxmlformats.org/officeDocument/2006/relationships/font" Target="fonts/PoppinsExtraLight-italic.fntdata"/><Relationship Id="rId6" Type="http://schemas.openxmlformats.org/officeDocument/2006/relationships/slideMaster" Target="slideMasters/slideMaster2.xml"/><Relationship Id="rId146" Type="http://schemas.openxmlformats.org/officeDocument/2006/relationships/font" Target="fonts/PoppinsExtraLight-bold.fntdata"/><Relationship Id="rId7" Type="http://schemas.openxmlformats.org/officeDocument/2006/relationships/slideMaster" Target="slideMasters/slideMaster3.xml"/><Relationship Id="rId145" Type="http://schemas.openxmlformats.org/officeDocument/2006/relationships/font" Target="fonts/PoppinsExtraLight-regular.fntdata"/><Relationship Id="rId8" Type="http://schemas.openxmlformats.org/officeDocument/2006/relationships/slideMaster" Target="slideMasters/slideMaster4.xml"/><Relationship Id="rId144" Type="http://schemas.openxmlformats.org/officeDocument/2006/relationships/font" Target="fonts/Merriweather-boldItalic.fntdata"/><Relationship Id="rId73" Type="http://schemas.openxmlformats.org/officeDocument/2006/relationships/slide" Target="slides/slide62.xml"/><Relationship Id="rId72" Type="http://schemas.openxmlformats.org/officeDocument/2006/relationships/slide" Target="slides/slide61.xml"/><Relationship Id="rId75" Type="http://schemas.openxmlformats.org/officeDocument/2006/relationships/slide" Target="slides/slide64.xml"/><Relationship Id="rId74" Type="http://schemas.openxmlformats.org/officeDocument/2006/relationships/slide" Target="slides/slide63.xml"/><Relationship Id="rId77" Type="http://schemas.openxmlformats.org/officeDocument/2006/relationships/slide" Target="slides/slide66.xml"/><Relationship Id="rId76" Type="http://schemas.openxmlformats.org/officeDocument/2006/relationships/slide" Target="slides/slide65.xml"/><Relationship Id="rId79" Type="http://schemas.openxmlformats.org/officeDocument/2006/relationships/slide" Target="slides/slide68.xml"/><Relationship Id="rId78" Type="http://schemas.openxmlformats.org/officeDocument/2006/relationships/slide" Target="slides/slide67.xml"/><Relationship Id="rId71" Type="http://schemas.openxmlformats.org/officeDocument/2006/relationships/slide" Target="slides/slide60.xml"/><Relationship Id="rId70" Type="http://schemas.openxmlformats.org/officeDocument/2006/relationships/slide" Target="slides/slide59.xml"/><Relationship Id="rId139" Type="http://schemas.openxmlformats.org/officeDocument/2006/relationships/font" Target="fonts/NotoSansSymbols-regular.fntdata"/><Relationship Id="rId138" Type="http://schemas.openxmlformats.org/officeDocument/2006/relationships/font" Target="fonts/HelveticaNeue-boldItalic.fntdata"/><Relationship Id="rId137" Type="http://schemas.openxmlformats.org/officeDocument/2006/relationships/font" Target="fonts/HelveticaNeue-italic.fntdata"/><Relationship Id="rId132" Type="http://schemas.openxmlformats.org/officeDocument/2006/relationships/font" Target="fonts/QuattrocentoSans-bold.fntdata"/><Relationship Id="rId131" Type="http://schemas.openxmlformats.org/officeDocument/2006/relationships/font" Target="fonts/QuattrocentoSans-regular.fntdata"/><Relationship Id="rId130" Type="http://schemas.openxmlformats.org/officeDocument/2006/relationships/font" Target="fonts/Montserrat-boldItalic.fntdata"/><Relationship Id="rId136" Type="http://schemas.openxmlformats.org/officeDocument/2006/relationships/font" Target="fonts/HelveticaNeue-bold.fntdata"/><Relationship Id="rId135" Type="http://schemas.openxmlformats.org/officeDocument/2006/relationships/font" Target="fonts/HelveticaNeue-regular.fntdata"/><Relationship Id="rId134" Type="http://schemas.openxmlformats.org/officeDocument/2006/relationships/font" Target="fonts/QuattrocentoSans-boldItalic.fntdata"/><Relationship Id="rId133" Type="http://schemas.openxmlformats.org/officeDocument/2006/relationships/font" Target="fonts/QuattrocentoSans-italic.fntdata"/><Relationship Id="rId62" Type="http://schemas.openxmlformats.org/officeDocument/2006/relationships/slide" Target="slides/slide51.xml"/><Relationship Id="rId61" Type="http://schemas.openxmlformats.org/officeDocument/2006/relationships/slide" Target="slides/slide50.xml"/><Relationship Id="rId64" Type="http://schemas.openxmlformats.org/officeDocument/2006/relationships/slide" Target="slides/slide53.xml"/><Relationship Id="rId63" Type="http://schemas.openxmlformats.org/officeDocument/2006/relationships/slide" Target="slides/slide52.xml"/><Relationship Id="rId66" Type="http://schemas.openxmlformats.org/officeDocument/2006/relationships/slide" Target="slides/slide55.xml"/><Relationship Id="rId65" Type="http://schemas.openxmlformats.org/officeDocument/2006/relationships/slide" Target="slides/slide54.xml"/><Relationship Id="rId68" Type="http://schemas.openxmlformats.org/officeDocument/2006/relationships/slide" Target="slides/slide57.xml"/><Relationship Id="rId67" Type="http://schemas.openxmlformats.org/officeDocument/2006/relationships/slide" Target="slides/slide56.xml"/><Relationship Id="rId60" Type="http://schemas.openxmlformats.org/officeDocument/2006/relationships/slide" Target="slides/slide49.xml"/><Relationship Id="rId69" Type="http://schemas.openxmlformats.org/officeDocument/2006/relationships/slide" Target="slides/slide58.xml"/><Relationship Id="rId51" Type="http://schemas.openxmlformats.org/officeDocument/2006/relationships/slide" Target="slides/slide40.xml"/><Relationship Id="rId50" Type="http://schemas.openxmlformats.org/officeDocument/2006/relationships/slide" Target="slides/slide39.xml"/><Relationship Id="rId53" Type="http://schemas.openxmlformats.org/officeDocument/2006/relationships/slide" Target="slides/slide42.xml"/><Relationship Id="rId52" Type="http://schemas.openxmlformats.org/officeDocument/2006/relationships/slide" Target="slides/slide41.xml"/><Relationship Id="rId55" Type="http://schemas.openxmlformats.org/officeDocument/2006/relationships/slide" Target="slides/slide44.xml"/><Relationship Id="rId54" Type="http://schemas.openxmlformats.org/officeDocument/2006/relationships/slide" Target="slides/slide43.xml"/><Relationship Id="rId57" Type="http://schemas.openxmlformats.org/officeDocument/2006/relationships/slide" Target="slides/slide46.xml"/><Relationship Id="rId56" Type="http://schemas.openxmlformats.org/officeDocument/2006/relationships/slide" Target="slides/slide45.xml"/><Relationship Id="rId59" Type="http://schemas.openxmlformats.org/officeDocument/2006/relationships/slide" Target="slides/slide48.xml"/><Relationship Id="rId58" Type="http://schemas.openxmlformats.org/officeDocument/2006/relationships/slide" Target="slides/slide47.xml"/><Relationship Id="rId152" Type="http://schemas.openxmlformats.org/officeDocument/2006/relationships/font" Target="fonts/OpenSans-boldItalic.fntdata"/><Relationship Id="rId151" Type="http://schemas.openxmlformats.org/officeDocument/2006/relationships/font" Target="fonts/OpenSans-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Loss_aversion" TargetMode="External"/><Relationship Id="rId3" Type="http://schemas.openxmlformats.org/officeDocument/2006/relationships/hyperlink" Target="https://en.wikipedia.org/wiki/Expected_utility_theory"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Cognitive_bias" TargetMode="External"/><Relationship Id="rId3" Type="http://schemas.openxmlformats.org/officeDocument/2006/relationships/hyperlink" Target="https://en.wikipedia.org/wiki/Connotation_(semiotics)"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verywellmind.com/representativeness-heuristic-2795805"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verywellmind.com/availability-heuristic-2794824" TargetMode="Externa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verywellmind.com/what-is-the-anchoring-bias-2795029" TargetMode="Externa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2" name="Shape 2562"/>
        <p:cNvGrpSpPr/>
        <p:nvPr/>
      </p:nvGrpSpPr>
      <p:grpSpPr>
        <a:xfrm>
          <a:off x="0" y="0"/>
          <a:ext cx="0" cy="0"/>
          <a:chOff x="0" y="0"/>
          <a:chExt cx="0" cy="0"/>
        </a:xfrm>
      </p:grpSpPr>
      <p:sp>
        <p:nvSpPr>
          <p:cNvPr id="2563" name="Google Shape;2563;g2e31841032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64" name="Google Shape;2564;g2e31841032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7" name="Shape 2667"/>
        <p:cNvGrpSpPr/>
        <p:nvPr/>
      </p:nvGrpSpPr>
      <p:grpSpPr>
        <a:xfrm>
          <a:off x="0" y="0"/>
          <a:ext cx="0" cy="0"/>
          <a:chOff x="0" y="0"/>
          <a:chExt cx="0" cy="0"/>
        </a:xfrm>
      </p:grpSpPr>
      <p:sp>
        <p:nvSpPr>
          <p:cNvPr id="2668" name="Google Shape;2668;g27862a5b2be_0_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9" name="Google Shape;2669;g27862a5b2be_0_1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it">
                <a:latin typeface="Arial"/>
                <a:ea typeface="Arial"/>
                <a:cs typeface="Arial"/>
                <a:sym typeface="Arial"/>
              </a:rPr>
              <a:t>Mathematicians and economists suggest to compute the «rational» price of the game with the formula for the </a:t>
            </a:r>
            <a:r>
              <a:rPr i="1" lang="it">
                <a:latin typeface="Arial"/>
                <a:ea typeface="Arial"/>
                <a:cs typeface="Arial"/>
                <a:sym typeface="Arial"/>
              </a:rPr>
              <a:t>expected value</a:t>
            </a:r>
            <a:r>
              <a:rPr lang="it">
                <a:latin typeface="Arial"/>
                <a:ea typeface="Arial"/>
                <a:cs typeface="Arial"/>
                <a:sym typeface="Arial"/>
              </a:rPr>
              <a:t>: </a:t>
            </a:r>
            <a:r>
              <a:rPr b="1" lang="it">
                <a:latin typeface="Arial"/>
                <a:ea typeface="Arial"/>
                <a:cs typeface="Arial"/>
                <a:sym typeface="Arial"/>
              </a:rPr>
              <a:t>EV = Σi </a:t>
            </a:r>
            <a:r>
              <a:rPr b="1" i="1" lang="it">
                <a:latin typeface="Arial"/>
                <a:ea typeface="Arial"/>
                <a:cs typeface="Arial"/>
                <a:sym typeface="Arial"/>
              </a:rPr>
              <a:t>pi vi </a:t>
            </a:r>
            <a:r>
              <a:rPr lang="it">
                <a:latin typeface="Arial"/>
                <a:ea typeface="Arial"/>
                <a:cs typeface="Arial"/>
                <a:sym typeface="Arial"/>
              </a:rPr>
              <a:t>• What it tells is basically that people should multiply: • The value of each outcome with its own likelihood of happening. • Then to sum up all these products. • </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Arial"/>
              <a:buNone/>
            </a:pPr>
            <a:r>
              <a:rPr lang="it">
                <a:latin typeface="Arial"/>
                <a:ea typeface="Arial"/>
                <a:cs typeface="Arial"/>
                <a:sym typeface="Arial"/>
              </a:rPr>
              <a:t>Utility is a measure of people’s satisfaction associated with the consumption of goods and services. • A utility function must: • Define the personal value a person attaches to a certain quantity of a good or service. </a:t>
            </a:r>
            <a:endParaRPr/>
          </a:p>
          <a:p>
            <a:pPr indent="0" lvl="0" marL="0" marR="0" rtl="0" algn="l">
              <a:lnSpc>
                <a:spcPct val="100000"/>
              </a:lnSpc>
              <a:spcBef>
                <a:spcPts val="0"/>
              </a:spcBef>
              <a:spcAft>
                <a:spcPts val="0"/>
              </a:spcAft>
              <a:buClr>
                <a:schemeClr val="dk1"/>
              </a:buClr>
              <a:buSzPts val="1200"/>
              <a:buFont typeface="Calibri"/>
              <a:buNone/>
            </a:pPr>
            <a:r>
              <a:t/>
            </a:r>
            <a:endParaRPr>
              <a:latin typeface="Arial"/>
              <a:ea typeface="Arial"/>
              <a:cs typeface="Arial"/>
              <a:sym typeface="Arial"/>
            </a:endParaRPr>
          </a:p>
          <a:p>
            <a:pPr indent="0" lvl="0" marL="0" rtl="0" algn="l">
              <a:spcBef>
                <a:spcPts val="0"/>
              </a:spcBef>
              <a:spcAft>
                <a:spcPts val="0"/>
              </a:spcAft>
              <a:buNone/>
            </a:pPr>
            <a:r>
              <a:t/>
            </a:r>
            <a:endParaRPr/>
          </a:p>
        </p:txBody>
      </p:sp>
      <p:sp>
        <p:nvSpPr>
          <p:cNvPr id="2670" name="Google Shape;2670;g27862a5b2be_0_1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6" name="Shape 3586"/>
        <p:cNvGrpSpPr/>
        <p:nvPr/>
      </p:nvGrpSpPr>
      <p:grpSpPr>
        <a:xfrm>
          <a:off x="0" y="0"/>
          <a:ext cx="0" cy="0"/>
          <a:chOff x="0" y="0"/>
          <a:chExt cx="0" cy="0"/>
        </a:xfrm>
      </p:grpSpPr>
      <p:sp>
        <p:nvSpPr>
          <p:cNvPr id="3587" name="Google Shape;3587;g2ecde422a58_0_202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8" name="Google Shape;3588;g2ecde422a58_0_20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2" name="Shape 3592"/>
        <p:cNvGrpSpPr/>
        <p:nvPr/>
      </p:nvGrpSpPr>
      <p:grpSpPr>
        <a:xfrm>
          <a:off x="0" y="0"/>
          <a:ext cx="0" cy="0"/>
          <a:chOff x="0" y="0"/>
          <a:chExt cx="0" cy="0"/>
        </a:xfrm>
      </p:grpSpPr>
      <p:sp>
        <p:nvSpPr>
          <p:cNvPr id="3593" name="Google Shape;3593;g2ecde422a58_0_16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4" name="Google Shape;3594;g2ecde422a58_0_16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lang="it"/>
              <a:t>A human-centered system will be made better because of (1) improved reliability from sound software engineering practices, (2) safety culture through business management strategies, (3) trustworthy certification by independent oversight, and (4) regulation by government agencies</a:t>
            </a:r>
            <a:endParaRPr/>
          </a:p>
          <a:p>
            <a:pPr indent="-152400" lvl="0" marL="228600" marR="0" rtl="0" algn="l">
              <a:lnSpc>
                <a:spcPct val="100000"/>
              </a:lnSpc>
              <a:spcBef>
                <a:spcPts val="0"/>
              </a:spcBef>
              <a:spcAft>
                <a:spcPts val="0"/>
              </a:spcAft>
              <a:buClr>
                <a:schemeClr val="dk1"/>
              </a:buClr>
              <a:buSzPts val="1200"/>
              <a:buFont typeface="Calibri"/>
              <a:buNone/>
            </a:pPr>
            <a:r>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it"/>
              <a:t>“The HCAI framework guides designers to give users appropriate control while providing high levels of automation. When successful, these technologies amplify, augment, enhance, and empower users, dramatically increasing their performance.” (Shneiderman, 2022, p. 81)</a:t>
            </a:r>
            <a:endParaRPr/>
          </a:p>
          <a:p>
            <a:pPr indent="-152400" lvl="0" marL="228600" marR="0" rtl="0" algn="l">
              <a:lnSpc>
                <a:spcPct val="100000"/>
              </a:lnSpc>
              <a:spcBef>
                <a:spcPts val="0"/>
              </a:spcBef>
              <a:spcAft>
                <a:spcPts val="0"/>
              </a:spcAft>
              <a:buClr>
                <a:schemeClr val="dk1"/>
              </a:buClr>
              <a:buSzPts val="1200"/>
              <a:buFont typeface="Calibri"/>
              <a:buNone/>
            </a:pPr>
            <a:r>
              <a:t/>
            </a:r>
            <a:endParaRPr/>
          </a:p>
          <a:p>
            <a:pPr indent="-152400" lvl="0" marL="228600" marR="0" rtl="0" algn="l">
              <a:lnSpc>
                <a:spcPct val="100000"/>
              </a:lnSpc>
              <a:spcBef>
                <a:spcPts val="0"/>
              </a:spcBef>
              <a:spcAft>
                <a:spcPts val="0"/>
              </a:spcAft>
              <a:buClr>
                <a:schemeClr val="dk1"/>
              </a:buClr>
              <a:buSzPts val="1200"/>
              <a:buFont typeface="Calibri"/>
              <a:buNone/>
            </a:pPr>
            <a:r>
              <a:t/>
            </a:r>
            <a:endParaRPr/>
          </a:p>
          <a:p>
            <a:pPr indent="-228600" lvl="0" marL="228600" marR="0" rtl="0" algn="l">
              <a:lnSpc>
                <a:spcPct val="100000"/>
              </a:lnSpc>
              <a:spcBef>
                <a:spcPts val="0"/>
              </a:spcBef>
              <a:spcAft>
                <a:spcPts val="0"/>
              </a:spcAft>
              <a:buClr>
                <a:schemeClr val="dk1"/>
              </a:buClr>
              <a:buSzPts val="1200"/>
              <a:buFont typeface="Arial"/>
              <a:buAutoNum type="arabicPeriod"/>
            </a:pPr>
            <a:r>
              <a:rPr lang="it" sz="1200">
                <a:latin typeface="Arial"/>
                <a:ea typeface="Arial"/>
                <a:cs typeface="Arial"/>
                <a:sym typeface="Arial"/>
              </a:rPr>
              <a:t>The HCAI framework separates the issue of human control from computer automation, making it clear that </a:t>
            </a:r>
            <a:endParaRPr/>
          </a:p>
          <a:p>
            <a:pPr indent="0" lvl="0" marL="0" rtl="0" algn="l">
              <a:spcBef>
                <a:spcPts val="0"/>
              </a:spcBef>
              <a:spcAft>
                <a:spcPts val="0"/>
              </a:spcAft>
              <a:buNone/>
            </a:pPr>
            <a:r>
              <a:t/>
            </a:r>
            <a:endParaRPr/>
          </a:p>
        </p:txBody>
      </p:sp>
      <p:sp>
        <p:nvSpPr>
          <p:cNvPr id="3595" name="Google Shape;3595;g2ecde422a58_0_16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4" name="Shape 3604"/>
        <p:cNvGrpSpPr/>
        <p:nvPr/>
      </p:nvGrpSpPr>
      <p:grpSpPr>
        <a:xfrm>
          <a:off x="0" y="0"/>
          <a:ext cx="0" cy="0"/>
          <a:chOff x="0" y="0"/>
          <a:chExt cx="0" cy="0"/>
        </a:xfrm>
      </p:grpSpPr>
      <p:sp>
        <p:nvSpPr>
          <p:cNvPr id="3605" name="Google Shape;3605;g2ed69c5035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6" name="Google Shape;3606;g2ed69c5035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
              <a:t>The participants in our study, relied more on the suggestion when it is presented with an explanation.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it"/>
              <a:t>From the open-ended questions, we got that participants were not satisfied with the information AI provided to them. </a:t>
            </a:r>
            <a:endParaRPr/>
          </a:p>
          <a:p>
            <a:pPr indent="0" lvl="0" marL="0" rtl="0" algn="l">
              <a:spcBef>
                <a:spcPts val="0"/>
              </a:spcBef>
              <a:spcAft>
                <a:spcPts val="0"/>
              </a:spcAft>
              <a:buNone/>
            </a:pPr>
            <a:r>
              <a:rPr lang="it"/>
              <a:t>Thus, we conclude that there’s a really compelling evidence that even if people were not satisfied with the AI explanation presented, they implicitly moved towards it</a:t>
            </a:r>
            <a:endParaRPr/>
          </a:p>
          <a:p>
            <a:pPr indent="0" lvl="0" marL="0" rtl="0" algn="l">
              <a:spcBef>
                <a:spcPts val="0"/>
              </a:spcBef>
              <a:spcAft>
                <a:spcPts val="0"/>
              </a:spcAft>
              <a:buNone/>
            </a:pPr>
            <a:r>
              <a:rPr lang="it"/>
              <a:t>Surprisingly, </a:t>
            </a:r>
            <a:r>
              <a:rPr b="1" lang="it" sz="1300">
                <a:latin typeface="Garamond"/>
                <a:ea typeface="Garamond"/>
                <a:cs typeface="Garamond"/>
                <a:sym typeface="Garamond"/>
              </a:rPr>
              <a:t>The use of explanation can be detrimental in terms of reliance even if it is considered as not pleasant.</a:t>
            </a:r>
            <a:endParaRPr/>
          </a:p>
          <a:p>
            <a:pPr indent="0" lvl="0" marL="0" rtl="0" algn="l">
              <a:spcBef>
                <a:spcPts val="0"/>
              </a:spcBef>
              <a:spcAft>
                <a:spcPts val="0"/>
              </a:spcAft>
              <a:buNone/>
            </a:pPr>
            <a:r>
              <a:t/>
            </a:r>
            <a:endParaRPr/>
          </a:p>
          <a:p>
            <a:pPr indent="0" lvl="0" marL="0" rtl="0" algn="l">
              <a:spcBef>
                <a:spcPts val="0"/>
              </a:spcBef>
              <a:spcAft>
                <a:spcPts val="0"/>
              </a:spcAft>
              <a:buNone/>
            </a:pPr>
            <a:r>
              <a:rPr lang="it"/>
              <a:t>Another interesting results from the collection of participants opinions is that participants think the AI as a replacement of human activity in medical field more than a companion. This aspect has a relevance in the acceptance of such systems.</a:t>
            </a:r>
            <a:endParaRPr/>
          </a:p>
          <a:p>
            <a:pPr indent="0" lvl="0" marL="0" rtl="0" algn="l">
              <a:spcBef>
                <a:spcPts val="0"/>
              </a:spcBef>
              <a:spcAft>
                <a:spcPts val="0"/>
              </a:spcAft>
              <a:buNone/>
            </a:pPr>
            <a:r>
              <a:t/>
            </a:r>
            <a:endParaRPr/>
          </a:p>
          <a:p>
            <a:pPr indent="0" lvl="0" marL="0" rtl="0" algn="l">
              <a:spcBef>
                <a:spcPts val="0"/>
              </a:spcBef>
              <a:spcAft>
                <a:spcPts val="0"/>
              </a:spcAft>
              <a:buNone/>
            </a:pPr>
            <a:r>
              <a:rPr b="1" lang="it" sz="1300">
                <a:latin typeface="Garamond"/>
                <a:ea typeface="Garamond"/>
                <a:cs typeface="Garamond"/>
                <a:sym typeface="Garamond"/>
              </a:rPr>
              <a:t>Nevertheless, we tested the only scenario in which the suggestion was always correct. </a:t>
            </a:r>
            <a:r>
              <a:rPr lang="it"/>
              <a:t>So we still do not kow how robust these results are in situations when AI makes incorrect recommendations and we are planning to run such experiments in the next future.</a:t>
            </a:r>
            <a:endParaRPr/>
          </a:p>
        </p:txBody>
      </p:sp>
      <p:sp>
        <p:nvSpPr>
          <p:cNvPr id="3607" name="Google Shape;3607;g2ed69c5035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0" name="Shape 3620"/>
        <p:cNvGrpSpPr/>
        <p:nvPr/>
      </p:nvGrpSpPr>
      <p:grpSpPr>
        <a:xfrm>
          <a:off x="0" y="0"/>
          <a:ext cx="0" cy="0"/>
          <a:chOff x="0" y="0"/>
          <a:chExt cx="0" cy="0"/>
        </a:xfrm>
      </p:grpSpPr>
      <p:sp>
        <p:nvSpPr>
          <p:cNvPr id="3621" name="Google Shape;3621;g2ed0d22ab5d_3_6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2" name="Google Shape;3622;g2ed0d22ab5d_3_6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 sz="2000">
                <a:latin typeface="Garamond"/>
                <a:ea typeface="Garamond"/>
                <a:cs typeface="Garamond"/>
                <a:sym typeface="Garamond"/>
              </a:rPr>
              <a:t>This project was developed inside the ERC Project XAI for decision making.</a:t>
            </a:r>
            <a:endParaRPr/>
          </a:p>
          <a:p>
            <a:pPr indent="0" lvl="0" marL="0" rtl="0" algn="l">
              <a:spcBef>
                <a:spcPts val="0"/>
              </a:spcBef>
              <a:spcAft>
                <a:spcPts val="0"/>
              </a:spcAft>
              <a:buNone/>
            </a:pPr>
            <a:r>
              <a:rPr lang="it" sz="2000">
                <a:latin typeface="Garamond"/>
                <a:ea typeface="Garamond"/>
                <a:cs typeface="Garamond"/>
                <a:sym typeface="Garamond"/>
              </a:rPr>
              <a:t>Thanks for the attention. </a:t>
            </a:r>
            <a:endParaRPr/>
          </a:p>
          <a:p>
            <a:pPr indent="0" lvl="0" marL="0" rtl="0" algn="l">
              <a:spcBef>
                <a:spcPts val="0"/>
              </a:spcBef>
              <a:spcAft>
                <a:spcPts val="0"/>
              </a:spcAft>
              <a:buNone/>
            </a:pPr>
            <a:r>
              <a:t/>
            </a:r>
            <a:endParaRPr/>
          </a:p>
        </p:txBody>
      </p:sp>
      <p:sp>
        <p:nvSpPr>
          <p:cNvPr id="3623" name="Google Shape;3623;g2ed0d22ab5d_3_6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9" name="Shape 2679"/>
        <p:cNvGrpSpPr/>
        <p:nvPr/>
      </p:nvGrpSpPr>
      <p:grpSpPr>
        <a:xfrm>
          <a:off x="0" y="0"/>
          <a:ext cx="0" cy="0"/>
          <a:chOff x="0" y="0"/>
          <a:chExt cx="0" cy="0"/>
        </a:xfrm>
      </p:grpSpPr>
      <p:sp>
        <p:nvSpPr>
          <p:cNvPr id="2680" name="Google Shape;2680;g27862a5b2be_0_1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1" name="Google Shape;2681;g27862a5b2be_0_1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
                <a:latin typeface="Arial"/>
                <a:ea typeface="Arial"/>
                <a:cs typeface="Arial"/>
                <a:sym typeface="Arial"/>
              </a:rPr>
              <a:t>1. Independence axiom (or </a:t>
            </a:r>
            <a:r>
              <a:rPr i="1" lang="it">
                <a:latin typeface="Arial"/>
                <a:ea typeface="Arial"/>
                <a:cs typeface="Arial"/>
                <a:sym typeface="Arial"/>
              </a:rPr>
              <a:t>Cancellation</a:t>
            </a:r>
            <a:r>
              <a:rPr lang="it">
                <a:latin typeface="Arial"/>
                <a:ea typeface="Arial"/>
                <a:cs typeface="Arial"/>
                <a:sym typeface="Arial"/>
              </a:rPr>
              <a:t>). 2. Transitivity axiom. 3. Dominance axiom. 4. Regularity axiom. 5. Invariance axiom. </a:t>
            </a:r>
            <a:endParaRPr/>
          </a:p>
        </p:txBody>
      </p:sp>
      <p:sp>
        <p:nvSpPr>
          <p:cNvPr id="2682" name="Google Shape;2682;g27862a5b2be_0_1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5" name="Shape 2705"/>
        <p:cNvGrpSpPr/>
        <p:nvPr/>
      </p:nvGrpSpPr>
      <p:grpSpPr>
        <a:xfrm>
          <a:off x="0" y="0"/>
          <a:ext cx="0" cy="0"/>
          <a:chOff x="0" y="0"/>
          <a:chExt cx="0" cy="0"/>
        </a:xfrm>
      </p:grpSpPr>
      <p:sp>
        <p:nvSpPr>
          <p:cNvPr id="2706" name="Google Shape;2706;g2ecde422a58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7" name="Google Shape;2707;g2ecde422a58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a:solidFill>
                <a:srgbClr val="111111"/>
              </a:solidFill>
              <a:highlight>
                <a:srgbClr val="F3F3F3"/>
              </a:highlight>
              <a:latin typeface="Arial"/>
              <a:ea typeface="Arial"/>
              <a:cs typeface="Arial"/>
              <a:sym typeface="Arial"/>
            </a:endParaRPr>
          </a:p>
          <a:p>
            <a:pPr indent="0" lvl="0" marL="0" rtl="0" algn="l">
              <a:spcBef>
                <a:spcPts val="0"/>
              </a:spcBef>
              <a:spcAft>
                <a:spcPts val="0"/>
              </a:spcAft>
              <a:buNone/>
            </a:pPr>
            <a:r>
              <a:t/>
            </a:r>
            <a:endParaRPr b="0" i="0">
              <a:solidFill>
                <a:srgbClr val="111111"/>
              </a:solidFill>
              <a:highlight>
                <a:srgbClr val="F3F3F3"/>
              </a:highlight>
              <a:latin typeface="Arial"/>
              <a:ea typeface="Arial"/>
              <a:cs typeface="Arial"/>
              <a:sym typeface="Arial"/>
            </a:endParaRPr>
          </a:p>
          <a:p>
            <a:pPr indent="0" lvl="0" marL="0" rtl="0" algn="l">
              <a:spcBef>
                <a:spcPts val="0"/>
              </a:spcBef>
              <a:spcAft>
                <a:spcPts val="0"/>
              </a:spcAft>
              <a:buNone/>
            </a:pPr>
            <a:r>
              <a:rPr b="0" i="0" lang="it">
                <a:solidFill>
                  <a:srgbClr val="111111"/>
                </a:solidFill>
                <a:highlight>
                  <a:srgbClr val="F3F3F3"/>
                </a:highlight>
                <a:latin typeface="Arial"/>
                <a:ea typeface="Arial"/>
                <a:cs typeface="Arial"/>
                <a:sym typeface="Arial"/>
              </a:rPr>
              <a:t>HCAI (Human-Centered AI) is defined as an approach that emphasizes human values such as rights, justice, and dignity. It focuses on designing AI systems that support human self-efficacy, creativity, responsibility, and social connections. HCAI aims to create highly automated systems that preserve human control, ensuring that AI serves human needs and enhances human performance.</a:t>
            </a:r>
            <a:endParaRPr/>
          </a:p>
        </p:txBody>
      </p:sp>
      <p:sp>
        <p:nvSpPr>
          <p:cNvPr id="2708" name="Google Shape;2708;g2ecde422a58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2" name="Shape 2712"/>
        <p:cNvGrpSpPr/>
        <p:nvPr/>
      </p:nvGrpSpPr>
      <p:grpSpPr>
        <a:xfrm>
          <a:off x="0" y="0"/>
          <a:ext cx="0" cy="0"/>
          <a:chOff x="0" y="0"/>
          <a:chExt cx="0" cy="0"/>
        </a:xfrm>
      </p:grpSpPr>
      <p:sp>
        <p:nvSpPr>
          <p:cNvPr id="2713" name="Google Shape;2713;g27862a5b2be_0_1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4" name="Google Shape;2714;g27862a5b2be_0_1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200"/>
              <a:buFont typeface="Arial"/>
              <a:buNone/>
            </a:pPr>
            <a:r>
              <a:rPr lang="it">
                <a:latin typeface="Arial"/>
                <a:ea typeface="Arial"/>
                <a:cs typeface="Arial"/>
                <a:sym typeface="Arial"/>
              </a:rPr>
              <a:t>Starting from work on the violation of rational axioms, Kahneman and Tversky (1979; 1992) developed a model to describe more accurately how real people make decisions. • This model is Prospect Theory. • Prospect Theory is not in opposition to the Theory of Expected Utility, but aims at integrating and extending it. • Expected Utility Theory provided a model about how people should make the best possible decision (</a:t>
            </a:r>
            <a:r>
              <a:rPr i="1" lang="it">
                <a:latin typeface="Arial"/>
                <a:ea typeface="Arial"/>
                <a:cs typeface="Arial"/>
                <a:sym typeface="Arial"/>
              </a:rPr>
              <a:t>normative model</a:t>
            </a:r>
            <a:r>
              <a:rPr lang="it">
                <a:latin typeface="Arial"/>
                <a:ea typeface="Arial"/>
                <a:cs typeface="Arial"/>
                <a:sym typeface="Arial"/>
              </a:rPr>
              <a:t>). • Prospect Theory provides a model about the processes that induce people to make suboptimal decisions (</a:t>
            </a:r>
            <a:r>
              <a:rPr i="1" lang="it">
                <a:latin typeface="Arial"/>
                <a:ea typeface="Arial"/>
                <a:cs typeface="Arial"/>
                <a:sym typeface="Arial"/>
              </a:rPr>
              <a:t>descriptive model</a:t>
            </a:r>
            <a:r>
              <a:rPr lang="it">
                <a:latin typeface="Arial"/>
                <a:ea typeface="Arial"/>
                <a:cs typeface="Arial"/>
                <a:sym typeface="Arial"/>
              </a:rPr>
              <a:t>). </a:t>
            </a:r>
            <a:endParaRPr/>
          </a:p>
          <a:p>
            <a:pPr indent="0" lvl="0" marL="0" rtl="0" algn="l">
              <a:spcBef>
                <a:spcPts val="0"/>
              </a:spcBef>
              <a:spcAft>
                <a:spcPts val="0"/>
              </a:spcAft>
              <a:buNone/>
            </a:pPr>
            <a:r>
              <a:t/>
            </a:r>
            <a:endParaRPr/>
          </a:p>
        </p:txBody>
      </p:sp>
      <p:sp>
        <p:nvSpPr>
          <p:cNvPr id="2715" name="Google Shape;2715;g27862a5b2be_0_1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1" name="Shape 2721"/>
        <p:cNvGrpSpPr/>
        <p:nvPr/>
      </p:nvGrpSpPr>
      <p:grpSpPr>
        <a:xfrm>
          <a:off x="0" y="0"/>
          <a:ext cx="0" cy="0"/>
          <a:chOff x="0" y="0"/>
          <a:chExt cx="0" cy="0"/>
        </a:xfrm>
      </p:grpSpPr>
      <p:sp>
        <p:nvSpPr>
          <p:cNvPr id="2722" name="Google Shape;2722;g27862a5b2be_0_1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3" name="Google Shape;2723;g27862a5b2be_0_1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it" sz="2800">
                <a:solidFill>
                  <a:srgbClr val="202122"/>
                </a:solidFill>
                <a:latin typeface="Arial"/>
                <a:ea typeface="Arial"/>
                <a:cs typeface="Arial"/>
                <a:sym typeface="Arial"/>
              </a:rPr>
              <a:t>Prospect theory stems from </a:t>
            </a:r>
            <a:r>
              <a:rPr b="0" i="0" lang="it" sz="2800" u="sng" strike="noStrike">
                <a:solidFill>
                  <a:srgbClr val="3366CC"/>
                </a:solidFill>
                <a:latin typeface="Arial"/>
                <a:ea typeface="Arial"/>
                <a:cs typeface="Arial"/>
                <a:sym typeface="Arial"/>
                <a:hlinkClick r:id="rId2">
                  <a:extLst>
                    <a:ext uri="{A12FA001-AC4F-418D-AE19-62706E023703}">
                      <ahyp:hlinkClr val="tx"/>
                    </a:ext>
                  </a:extLst>
                </a:hlinkClick>
              </a:rPr>
              <a:t>Loss aversion</a:t>
            </a:r>
            <a:r>
              <a:rPr b="0" i="0" lang="it" sz="2800">
                <a:solidFill>
                  <a:srgbClr val="202122"/>
                </a:solidFill>
                <a:latin typeface="Arial"/>
                <a:ea typeface="Arial"/>
                <a:cs typeface="Arial"/>
                <a:sym typeface="Arial"/>
              </a:rPr>
              <a:t>, where the observation is that agents asymmetrically feel losses greater than that of an equivalent gain. It centralises around the idea that people conclude their utility from "gains" and "losses" relative to a certain reference point. This "reference point" is different for each person and relative to their individual situation. Thus, rather than making decisions like a rational agent (i.e using </a:t>
            </a:r>
            <a:r>
              <a:rPr b="0" i="0" lang="it" sz="2800" u="sng" strike="noStrike">
                <a:solidFill>
                  <a:srgbClr val="3366CC"/>
                </a:solidFill>
                <a:latin typeface="Arial"/>
                <a:ea typeface="Arial"/>
                <a:cs typeface="Arial"/>
                <a:sym typeface="Arial"/>
                <a:hlinkClick r:id="rId3">
                  <a:extLst>
                    <a:ext uri="{A12FA001-AC4F-418D-AE19-62706E023703}">
                      <ahyp:hlinkClr val="tx"/>
                    </a:ext>
                  </a:extLst>
                </a:hlinkClick>
              </a:rPr>
              <a:t>expected utility theory</a:t>
            </a:r>
            <a:r>
              <a:rPr b="0" i="0" lang="it" sz="2800">
                <a:solidFill>
                  <a:srgbClr val="202122"/>
                </a:solidFill>
                <a:latin typeface="Arial"/>
                <a:ea typeface="Arial"/>
                <a:cs typeface="Arial"/>
                <a:sym typeface="Arial"/>
              </a:rPr>
              <a:t> and choosing the maximum value), decisions are made in relativity not in absolutes</a:t>
            </a:r>
            <a:endParaRPr b="0" i="0" sz="1800" u="none" strike="noStrike">
              <a:solidFill>
                <a:srgbClr val="000000"/>
              </a:solidFill>
              <a:latin typeface="Calibri"/>
              <a:ea typeface="Calibri"/>
              <a:cs typeface="Calibri"/>
              <a:sym typeface="Calibri"/>
            </a:endParaRPr>
          </a:p>
          <a:p>
            <a:pPr indent="0" lvl="0" marL="0" rtl="0" algn="l">
              <a:spcBef>
                <a:spcPts val="0"/>
              </a:spcBef>
              <a:spcAft>
                <a:spcPts val="0"/>
              </a:spcAft>
              <a:buNone/>
            </a:pPr>
            <a:r>
              <a:rPr b="0" i="0" lang="it" sz="1800" u="none" strike="noStrike">
                <a:solidFill>
                  <a:srgbClr val="000000"/>
                </a:solidFill>
                <a:latin typeface="Calibri"/>
                <a:ea typeface="Calibri"/>
                <a:cs typeface="Calibri"/>
                <a:sym typeface="Calibri"/>
              </a:rPr>
              <a:t>The status quo is the central point (with 0 value), while the horizontal axis does not represent the total wealth acquired, but the gains (on the right) or losses (on the left). The vertical axis measures the </a:t>
            </a:r>
            <a:r>
              <a:rPr b="1" i="0" lang="it" sz="1800" u="none" strike="noStrike">
                <a:solidFill>
                  <a:srgbClr val="000000"/>
                </a:solidFill>
                <a:latin typeface="Calibri"/>
                <a:ea typeface="Calibri"/>
                <a:cs typeface="Calibri"/>
                <a:sym typeface="Calibri"/>
              </a:rPr>
              <a:t>utility </a:t>
            </a:r>
            <a:r>
              <a:rPr b="0" i="0" lang="it" sz="1800" u="none" strike="noStrike">
                <a:solidFill>
                  <a:srgbClr val="000000"/>
                </a:solidFill>
                <a:latin typeface="Calibri"/>
                <a:ea typeface="Calibri"/>
                <a:cs typeface="Calibri"/>
                <a:sym typeface="Calibri"/>
              </a:rPr>
              <a:t>as defined by Prospect Theory: </a:t>
            </a:r>
            <a:r>
              <a:rPr b="1" i="0" lang="it" sz="1800" u="none" strike="noStrike">
                <a:solidFill>
                  <a:srgbClr val="000000"/>
                </a:solidFill>
                <a:latin typeface="Calibri"/>
                <a:ea typeface="Calibri"/>
                <a:cs typeface="Calibri"/>
                <a:sym typeface="Calibri"/>
              </a:rPr>
              <a:t>V </a:t>
            </a:r>
            <a:r>
              <a:rPr b="0" i="0" lang="it" sz="1800" u="none" strike="noStrike">
                <a:solidFill>
                  <a:srgbClr val="000000"/>
                </a:solidFill>
                <a:latin typeface="Calibri"/>
                <a:ea typeface="Calibri"/>
                <a:cs typeface="Calibri"/>
                <a:sym typeface="Calibri"/>
              </a:rPr>
              <a:t>(value). </a:t>
            </a:r>
            <a:endParaRPr/>
          </a:p>
        </p:txBody>
      </p:sp>
      <p:sp>
        <p:nvSpPr>
          <p:cNvPr id="2724" name="Google Shape;2724;g27862a5b2be_0_1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8" name="Shape 2728"/>
        <p:cNvGrpSpPr/>
        <p:nvPr/>
      </p:nvGrpSpPr>
      <p:grpSpPr>
        <a:xfrm>
          <a:off x="0" y="0"/>
          <a:ext cx="0" cy="0"/>
          <a:chOff x="0" y="0"/>
          <a:chExt cx="0" cy="0"/>
        </a:xfrm>
      </p:grpSpPr>
      <p:sp>
        <p:nvSpPr>
          <p:cNvPr id="2729" name="Google Shape;2729;g27862a5b2be_0_1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0" name="Google Shape;2730;g27862a5b2be_0_1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1" lang="it" sz="1200" u="none" strike="noStrike">
                <a:solidFill>
                  <a:srgbClr val="000000"/>
                </a:solidFill>
                <a:latin typeface="Calibri"/>
                <a:ea typeface="Calibri"/>
                <a:cs typeface="Calibri"/>
                <a:sym typeface="Calibri"/>
              </a:rPr>
              <a:t>The Reflection Effect </a:t>
            </a:r>
            <a:r>
              <a:rPr b="0" i="0" lang="it" sz="1200" u="none" strike="noStrike">
                <a:solidFill>
                  <a:srgbClr val="000000"/>
                </a:solidFill>
                <a:latin typeface="Calibri"/>
                <a:ea typeface="Calibri"/>
                <a:cs typeface="Calibri"/>
                <a:sym typeface="Calibri"/>
              </a:rPr>
              <a:t>= the different </a:t>
            </a:r>
            <a:r>
              <a:rPr b="1" i="0" lang="it" sz="1200" u="none" strike="noStrike">
                <a:solidFill>
                  <a:srgbClr val="000000"/>
                </a:solidFill>
                <a:latin typeface="Calibri"/>
                <a:ea typeface="Calibri"/>
                <a:cs typeface="Calibri"/>
                <a:sym typeface="Calibri"/>
              </a:rPr>
              <a:t>shape </a:t>
            </a:r>
            <a:r>
              <a:rPr b="0" i="0" lang="it" sz="1200" u="none" strike="noStrike">
                <a:solidFill>
                  <a:srgbClr val="000000"/>
                </a:solidFill>
                <a:latin typeface="Calibri"/>
                <a:ea typeface="Calibri"/>
                <a:cs typeface="Calibri"/>
                <a:sym typeface="Calibri"/>
              </a:rPr>
              <a:t>of the function associated with the value of gains (concave) and the value of losses (convex) has an inverse impact on our </a:t>
            </a:r>
            <a:r>
              <a:rPr b="1" i="0" lang="it" sz="1200" u="none" strike="noStrike">
                <a:solidFill>
                  <a:srgbClr val="000000"/>
                </a:solidFill>
                <a:latin typeface="Calibri"/>
                <a:ea typeface="Calibri"/>
                <a:cs typeface="Calibri"/>
                <a:sym typeface="Calibri"/>
              </a:rPr>
              <a:t>willingness to take risks </a:t>
            </a:r>
            <a:r>
              <a:rPr b="0" i="0" lang="it" sz="1200" u="none" strike="noStrike">
                <a:solidFill>
                  <a:srgbClr val="000000"/>
                </a:solidFill>
                <a:latin typeface="Calibri"/>
                <a:ea typeface="Calibri"/>
                <a:cs typeface="Calibri"/>
                <a:sym typeface="Calibri"/>
              </a:rPr>
              <a:t>in the domains of gains and losses. </a:t>
            </a:r>
            <a:endParaRPr/>
          </a:p>
          <a:p>
            <a:pPr indent="0" lvl="0" marL="0" rtl="0" algn="l">
              <a:spcBef>
                <a:spcPts val="0"/>
              </a:spcBef>
              <a:spcAft>
                <a:spcPts val="0"/>
              </a:spcAft>
              <a:buNone/>
            </a:pPr>
            <a:r>
              <a:rPr b="1" i="1" lang="it" sz="1200" u="none" strike="noStrike">
                <a:solidFill>
                  <a:srgbClr val="000000"/>
                </a:solidFill>
                <a:latin typeface="Calibri"/>
                <a:ea typeface="Calibri"/>
                <a:cs typeface="Calibri"/>
                <a:sym typeface="Calibri"/>
              </a:rPr>
              <a:t>Gains: Risk Aversion </a:t>
            </a:r>
            <a:r>
              <a:rPr b="0" i="0" lang="it" sz="1200" u="none" strike="noStrike">
                <a:solidFill>
                  <a:srgbClr val="000000"/>
                </a:solidFill>
                <a:latin typeface="Noto Sans Symbols"/>
                <a:ea typeface="Noto Sans Symbols"/>
                <a:cs typeface="Noto Sans Symbols"/>
                <a:sym typeface="Noto Sans Symbols"/>
              </a:rPr>
              <a:t>🡪 </a:t>
            </a:r>
            <a:r>
              <a:rPr b="0" i="0" lang="it" sz="1200" u="none" strike="noStrike">
                <a:solidFill>
                  <a:srgbClr val="000000"/>
                </a:solidFill>
                <a:latin typeface="Calibri"/>
                <a:ea typeface="Calibri"/>
                <a:cs typeface="Calibri"/>
                <a:sym typeface="Calibri"/>
              </a:rPr>
              <a:t>the Utility Function of gains has a </a:t>
            </a:r>
            <a:r>
              <a:rPr b="1" i="0" lang="it" sz="1200" u="none" strike="noStrike">
                <a:solidFill>
                  <a:srgbClr val="000000"/>
                </a:solidFill>
                <a:latin typeface="Calibri"/>
                <a:ea typeface="Calibri"/>
                <a:cs typeface="Calibri"/>
                <a:sym typeface="Calibri"/>
              </a:rPr>
              <a:t>concave </a:t>
            </a:r>
            <a:r>
              <a:rPr b="0" i="0" lang="it" sz="1200" u="none" strike="noStrike">
                <a:solidFill>
                  <a:srgbClr val="000000"/>
                </a:solidFill>
                <a:latin typeface="Calibri"/>
                <a:ea typeface="Calibri"/>
                <a:cs typeface="Calibri"/>
                <a:sym typeface="Calibri"/>
              </a:rPr>
              <a:t>shape: we do not want to lose a certain gain for a possible bigger gain which is only likely. </a:t>
            </a:r>
            <a:endParaRPr/>
          </a:p>
          <a:p>
            <a:pPr indent="0" lvl="0" marL="0" rtl="0" algn="l">
              <a:spcBef>
                <a:spcPts val="0"/>
              </a:spcBef>
              <a:spcAft>
                <a:spcPts val="0"/>
              </a:spcAft>
              <a:buNone/>
            </a:pPr>
            <a:r>
              <a:rPr b="1" i="1" lang="it" sz="1200" u="none" strike="noStrike">
                <a:solidFill>
                  <a:srgbClr val="000000"/>
                </a:solidFill>
                <a:latin typeface="Calibri"/>
                <a:ea typeface="Calibri"/>
                <a:cs typeface="Calibri"/>
                <a:sym typeface="Calibri"/>
              </a:rPr>
              <a:t>Losses: risk seeking </a:t>
            </a:r>
            <a:r>
              <a:rPr b="0" i="0" lang="it" sz="1200" u="none" strike="noStrike">
                <a:solidFill>
                  <a:srgbClr val="000000"/>
                </a:solidFill>
                <a:latin typeface="Noto Sans Symbols"/>
                <a:ea typeface="Noto Sans Symbols"/>
                <a:cs typeface="Noto Sans Symbols"/>
                <a:sym typeface="Noto Sans Symbols"/>
              </a:rPr>
              <a:t>🡪 </a:t>
            </a:r>
            <a:r>
              <a:rPr b="0" i="0" lang="it" sz="1200" u="none" strike="noStrike">
                <a:solidFill>
                  <a:srgbClr val="000000"/>
                </a:solidFill>
                <a:latin typeface="Calibri"/>
                <a:ea typeface="Calibri"/>
                <a:cs typeface="Calibri"/>
                <a:sym typeface="Calibri"/>
              </a:rPr>
              <a:t>the Utility Function of losses has a </a:t>
            </a:r>
            <a:r>
              <a:rPr b="1" i="0" lang="it" sz="1200" u="none" strike="noStrike">
                <a:solidFill>
                  <a:srgbClr val="000000"/>
                </a:solidFill>
                <a:latin typeface="Calibri"/>
                <a:ea typeface="Calibri"/>
                <a:cs typeface="Calibri"/>
                <a:sym typeface="Calibri"/>
              </a:rPr>
              <a:t>convex </a:t>
            </a:r>
            <a:r>
              <a:rPr b="0" i="0" lang="it" sz="1200" u="none" strike="noStrike">
                <a:solidFill>
                  <a:srgbClr val="000000"/>
                </a:solidFill>
                <a:latin typeface="Calibri"/>
                <a:ea typeface="Calibri"/>
                <a:cs typeface="Calibri"/>
                <a:sym typeface="Calibri"/>
              </a:rPr>
              <a:t>shape: we are prepared to risk losses (“</a:t>
            </a:r>
            <a:r>
              <a:rPr b="1" i="0" lang="it" sz="1200" u="none" strike="noStrike">
                <a:solidFill>
                  <a:srgbClr val="000000"/>
                </a:solidFill>
                <a:latin typeface="Calibri"/>
                <a:ea typeface="Calibri"/>
                <a:cs typeface="Calibri"/>
                <a:sym typeface="Calibri"/>
              </a:rPr>
              <a:t>risk seeking</a:t>
            </a:r>
            <a:r>
              <a:rPr b="0" i="0" lang="it" sz="1200" u="none" strike="noStrike">
                <a:solidFill>
                  <a:srgbClr val="000000"/>
                </a:solidFill>
                <a:latin typeface="Calibri"/>
                <a:ea typeface="Calibri"/>
                <a:cs typeface="Calibri"/>
                <a:sym typeface="Calibri"/>
              </a:rPr>
              <a:t>”), i.e. to avoid a certain loss, we are prepared to risk incurring bigger losses which are likely rather than certain. </a:t>
            </a:r>
            <a:endParaRPr sz="1000"/>
          </a:p>
        </p:txBody>
      </p:sp>
      <p:sp>
        <p:nvSpPr>
          <p:cNvPr id="2731" name="Google Shape;2731;g27862a5b2be_0_1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5" name="Shape 2735"/>
        <p:cNvGrpSpPr/>
        <p:nvPr/>
      </p:nvGrpSpPr>
      <p:grpSpPr>
        <a:xfrm>
          <a:off x="0" y="0"/>
          <a:ext cx="0" cy="0"/>
          <a:chOff x="0" y="0"/>
          <a:chExt cx="0" cy="0"/>
        </a:xfrm>
      </p:grpSpPr>
      <p:sp>
        <p:nvSpPr>
          <p:cNvPr id="2736" name="Google Shape;2736;g27862a5b2be_0_20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7" name="Google Shape;2737;g27862a5b2be_0_2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1" name="Shape 2741"/>
        <p:cNvGrpSpPr/>
        <p:nvPr/>
      </p:nvGrpSpPr>
      <p:grpSpPr>
        <a:xfrm>
          <a:off x="0" y="0"/>
          <a:ext cx="0" cy="0"/>
          <a:chOff x="0" y="0"/>
          <a:chExt cx="0" cy="0"/>
        </a:xfrm>
      </p:grpSpPr>
      <p:sp>
        <p:nvSpPr>
          <p:cNvPr id="2742" name="Google Shape;2742;g27862a5b2be_0_21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g27862a5b2be_0_2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7" name="Shape 2747"/>
        <p:cNvGrpSpPr/>
        <p:nvPr/>
      </p:nvGrpSpPr>
      <p:grpSpPr>
        <a:xfrm>
          <a:off x="0" y="0"/>
          <a:ext cx="0" cy="0"/>
          <a:chOff x="0" y="0"/>
          <a:chExt cx="0" cy="0"/>
        </a:xfrm>
      </p:grpSpPr>
      <p:sp>
        <p:nvSpPr>
          <p:cNvPr id="2748" name="Google Shape;2748;g27862a5b2be_0_21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9" name="Google Shape;2749;g27862a5b2be_0_2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4" name="Shape 2754"/>
        <p:cNvGrpSpPr/>
        <p:nvPr/>
      </p:nvGrpSpPr>
      <p:grpSpPr>
        <a:xfrm>
          <a:off x="0" y="0"/>
          <a:ext cx="0" cy="0"/>
          <a:chOff x="0" y="0"/>
          <a:chExt cx="0" cy="0"/>
        </a:xfrm>
      </p:grpSpPr>
      <p:sp>
        <p:nvSpPr>
          <p:cNvPr id="2755" name="Google Shape;2755;g2ecde422a58_0_1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6" name="Google Shape;2756;g2ecde422a58_0_1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it">
                <a:solidFill>
                  <a:srgbClr val="202122"/>
                </a:solidFill>
                <a:latin typeface="Arial"/>
                <a:ea typeface="Arial"/>
                <a:cs typeface="Arial"/>
                <a:sym typeface="Arial"/>
              </a:rPr>
              <a:t>The </a:t>
            </a:r>
            <a:r>
              <a:rPr b="1" i="0" lang="it">
                <a:solidFill>
                  <a:srgbClr val="202122"/>
                </a:solidFill>
                <a:latin typeface="Arial"/>
                <a:ea typeface="Arial"/>
                <a:cs typeface="Arial"/>
                <a:sym typeface="Arial"/>
              </a:rPr>
              <a:t>framing effect</a:t>
            </a:r>
            <a:r>
              <a:rPr b="0" i="0" lang="it">
                <a:solidFill>
                  <a:srgbClr val="202122"/>
                </a:solidFill>
                <a:latin typeface="Arial"/>
                <a:ea typeface="Arial"/>
                <a:cs typeface="Arial"/>
                <a:sym typeface="Arial"/>
              </a:rPr>
              <a:t> is a </a:t>
            </a:r>
            <a:r>
              <a:rPr b="0" i="0" lang="it" u="sng" strike="noStrike">
                <a:solidFill>
                  <a:schemeClr val="hlink"/>
                </a:solidFill>
                <a:latin typeface="Arial"/>
                <a:ea typeface="Arial"/>
                <a:cs typeface="Arial"/>
                <a:sym typeface="Arial"/>
                <a:hlinkClick r:id="rId2"/>
              </a:rPr>
              <a:t>cognitive bias</a:t>
            </a:r>
            <a:r>
              <a:rPr b="0" i="0" lang="it">
                <a:solidFill>
                  <a:srgbClr val="202122"/>
                </a:solidFill>
                <a:latin typeface="Arial"/>
                <a:ea typeface="Arial"/>
                <a:cs typeface="Arial"/>
                <a:sym typeface="Arial"/>
              </a:rPr>
              <a:t> where people decide on options based on whether the options are presented with positive or negative </a:t>
            </a:r>
            <a:r>
              <a:rPr b="0" i="0" lang="it" u="sng" strike="noStrike">
                <a:solidFill>
                  <a:schemeClr val="hlink"/>
                </a:solidFill>
                <a:latin typeface="Arial"/>
                <a:ea typeface="Arial"/>
                <a:cs typeface="Arial"/>
                <a:sym typeface="Arial"/>
                <a:hlinkClick r:id="rId3"/>
              </a:rPr>
              <a:t>connotations</a:t>
            </a:r>
            <a:r>
              <a:rPr b="0" i="0" lang="it">
                <a:solidFill>
                  <a:srgbClr val="202122"/>
                </a:solidFill>
                <a:latin typeface="Arial"/>
                <a:ea typeface="Arial"/>
                <a:cs typeface="Arial"/>
                <a:sym typeface="Arial"/>
              </a:rPr>
              <a:t>; e.g. as a loss or as a gain.</a:t>
            </a:r>
            <a:endParaRPr/>
          </a:p>
        </p:txBody>
      </p:sp>
      <p:sp>
        <p:nvSpPr>
          <p:cNvPr id="2757" name="Google Shape;2757;g2ecde422a58_0_1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0" name="Shape 2570"/>
        <p:cNvGrpSpPr/>
        <p:nvPr/>
      </p:nvGrpSpPr>
      <p:grpSpPr>
        <a:xfrm>
          <a:off x="0" y="0"/>
          <a:ext cx="0" cy="0"/>
          <a:chOff x="0" y="0"/>
          <a:chExt cx="0" cy="0"/>
        </a:xfrm>
      </p:grpSpPr>
      <p:sp>
        <p:nvSpPr>
          <p:cNvPr id="2571" name="Google Shape;2571;g2ecd5d62cac_7_14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2" name="Google Shape;2572;g2ecd5d62cac_7_1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1" name="Shape 2761"/>
        <p:cNvGrpSpPr/>
        <p:nvPr/>
      </p:nvGrpSpPr>
      <p:grpSpPr>
        <a:xfrm>
          <a:off x="0" y="0"/>
          <a:ext cx="0" cy="0"/>
          <a:chOff x="0" y="0"/>
          <a:chExt cx="0" cy="0"/>
        </a:xfrm>
      </p:grpSpPr>
      <p:sp>
        <p:nvSpPr>
          <p:cNvPr id="2762" name="Google Shape;2762;g2ecde422a58_0_17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3" name="Google Shape;2763;g2ecde422a58_0_1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7" name="Shape 2767"/>
        <p:cNvGrpSpPr/>
        <p:nvPr/>
      </p:nvGrpSpPr>
      <p:grpSpPr>
        <a:xfrm>
          <a:off x="0" y="0"/>
          <a:ext cx="0" cy="0"/>
          <a:chOff x="0" y="0"/>
          <a:chExt cx="0" cy="0"/>
        </a:xfrm>
      </p:grpSpPr>
      <p:sp>
        <p:nvSpPr>
          <p:cNvPr id="2768" name="Google Shape;2768;g2ecde422a58_0_18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9" name="Google Shape;2769;g2ecde422a58_0_1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9" name="Shape 2779"/>
        <p:cNvGrpSpPr/>
        <p:nvPr/>
      </p:nvGrpSpPr>
      <p:grpSpPr>
        <a:xfrm>
          <a:off x="0" y="0"/>
          <a:ext cx="0" cy="0"/>
          <a:chOff x="0" y="0"/>
          <a:chExt cx="0" cy="0"/>
        </a:xfrm>
      </p:grpSpPr>
      <p:sp>
        <p:nvSpPr>
          <p:cNvPr id="2780" name="Google Shape;2780;g2ecde422a58_0_19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1" name="Google Shape;2781;g2ecde422a58_0_1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3" name="Shape 2793"/>
        <p:cNvGrpSpPr/>
        <p:nvPr/>
      </p:nvGrpSpPr>
      <p:grpSpPr>
        <a:xfrm>
          <a:off x="0" y="0"/>
          <a:ext cx="0" cy="0"/>
          <a:chOff x="0" y="0"/>
          <a:chExt cx="0" cy="0"/>
        </a:xfrm>
      </p:grpSpPr>
      <p:sp>
        <p:nvSpPr>
          <p:cNvPr id="2794" name="Google Shape;2794;g2ecde422a58_0_20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5" name="Google Shape;2795;g2ecde422a58_0_2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5" name="Shape 2805"/>
        <p:cNvGrpSpPr/>
        <p:nvPr/>
      </p:nvGrpSpPr>
      <p:grpSpPr>
        <a:xfrm>
          <a:off x="0" y="0"/>
          <a:ext cx="0" cy="0"/>
          <a:chOff x="0" y="0"/>
          <a:chExt cx="0" cy="0"/>
        </a:xfrm>
      </p:grpSpPr>
      <p:sp>
        <p:nvSpPr>
          <p:cNvPr id="2806" name="Google Shape;2806;g2ecde422a58_0_21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07" name="Google Shape;2807;g2ecde422a58_0_2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0" name="Shape 2820"/>
        <p:cNvGrpSpPr/>
        <p:nvPr/>
      </p:nvGrpSpPr>
      <p:grpSpPr>
        <a:xfrm>
          <a:off x="0" y="0"/>
          <a:ext cx="0" cy="0"/>
          <a:chOff x="0" y="0"/>
          <a:chExt cx="0" cy="0"/>
        </a:xfrm>
      </p:grpSpPr>
      <p:sp>
        <p:nvSpPr>
          <p:cNvPr id="2821" name="Google Shape;2821;g2ecde422a58_0_23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2" name="Google Shape;2822;g2ecde422a58_0_2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8" name="Shape 2838"/>
        <p:cNvGrpSpPr/>
        <p:nvPr/>
      </p:nvGrpSpPr>
      <p:grpSpPr>
        <a:xfrm>
          <a:off x="0" y="0"/>
          <a:ext cx="0" cy="0"/>
          <a:chOff x="0" y="0"/>
          <a:chExt cx="0" cy="0"/>
        </a:xfrm>
      </p:grpSpPr>
      <p:sp>
        <p:nvSpPr>
          <p:cNvPr id="2839" name="Google Shape;2839;g2ecde422a58_0_24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0" name="Google Shape;2840;g2ecde422a58_0_2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7" name="Shape 2847"/>
        <p:cNvGrpSpPr/>
        <p:nvPr/>
      </p:nvGrpSpPr>
      <p:grpSpPr>
        <a:xfrm>
          <a:off x="0" y="0"/>
          <a:ext cx="0" cy="0"/>
          <a:chOff x="0" y="0"/>
          <a:chExt cx="0" cy="0"/>
        </a:xfrm>
      </p:grpSpPr>
      <p:sp>
        <p:nvSpPr>
          <p:cNvPr id="2848" name="Google Shape;2848;g2ecde422a58_0_2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9" name="Google Shape;2849;g2ecde422a58_0_2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it" u="none" strike="noStrike">
                <a:solidFill>
                  <a:srgbClr val="000000"/>
                </a:solidFill>
              </a:rPr>
              <a:t>Thaler: “who is happier, person A who is given a lottery ticket worth $75 or person B who is given two lottery tickets, one worth $50 and the other $25?” </a:t>
            </a:r>
            <a:endParaRPr/>
          </a:p>
          <a:p>
            <a:pPr indent="0" lvl="0" marL="0" rtl="0" algn="l">
              <a:spcBef>
                <a:spcPts val="0"/>
              </a:spcBef>
              <a:spcAft>
                <a:spcPts val="0"/>
              </a:spcAft>
              <a:buNone/>
            </a:pPr>
            <a:r>
              <a:rPr b="0" i="0" lang="it" u="none" strike="noStrike">
                <a:solidFill>
                  <a:srgbClr val="000000"/>
                </a:solidFill>
              </a:rPr>
              <a:t>1. </a:t>
            </a:r>
            <a:r>
              <a:rPr b="1" i="1" lang="it" u="none" strike="noStrike">
                <a:solidFill>
                  <a:srgbClr val="000000"/>
                </a:solidFill>
              </a:rPr>
              <a:t>Recommended strategy</a:t>
            </a:r>
            <a:r>
              <a:rPr b="0" i="0" lang="it" u="none" strike="noStrike">
                <a:solidFill>
                  <a:srgbClr val="000000"/>
                </a:solidFill>
              </a:rPr>
              <a:t>: keep gains divided. You can increase the total value of a gain by dividing it into parts. </a:t>
            </a:r>
            <a:endParaRPr/>
          </a:p>
          <a:p>
            <a:pPr indent="0" lvl="0" marL="0" rtl="0" algn="l">
              <a:spcBef>
                <a:spcPts val="0"/>
              </a:spcBef>
              <a:spcAft>
                <a:spcPts val="0"/>
              </a:spcAft>
              <a:buNone/>
            </a:pPr>
            <a:r>
              <a:rPr b="0" i="0" lang="it" u="none" strike="noStrike">
                <a:solidFill>
                  <a:srgbClr val="000000"/>
                </a:solidFill>
              </a:rPr>
              <a:t>Thaler: “who would feel worse, person A who receives a tax bill for $150 or person B who receives two bills, one for $50 and another for $100?” </a:t>
            </a:r>
            <a:endParaRPr/>
          </a:p>
          <a:p>
            <a:pPr indent="0" lvl="0" marL="0" rtl="0" algn="l">
              <a:spcBef>
                <a:spcPts val="0"/>
              </a:spcBef>
              <a:spcAft>
                <a:spcPts val="0"/>
              </a:spcAft>
              <a:buNone/>
            </a:pPr>
            <a:r>
              <a:rPr b="0" i="0" lang="it" u="none" strike="noStrike">
                <a:solidFill>
                  <a:srgbClr val="000000"/>
                </a:solidFill>
              </a:rPr>
              <a:t>2. </a:t>
            </a:r>
            <a:r>
              <a:rPr b="1" i="1" lang="it" u="none" strike="noStrike">
                <a:solidFill>
                  <a:srgbClr val="000000"/>
                </a:solidFill>
              </a:rPr>
              <a:t>Recommended strategy</a:t>
            </a:r>
            <a:r>
              <a:rPr b="0" i="0" lang="it" u="none" strike="noStrike">
                <a:solidFill>
                  <a:srgbClr val="000000"/>
                </a:solidFill>
              </a:rPr>
              <a:t>: keep losses together. When considering two losses together they seem less heavy than the same losses considered separately.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850" name="Google Shape;2850;g2ecde422a58_0_2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4" name="Shape 2854"/>
        <p:cNvGrpSpPr/>
        <p:nvPr/>
      </p:nvGrpSpPr>
      <p:grpSpPr>
        <a:xfrm>
          <a:off x="0" y="0"/>
          <a:ext cx="0" cy="0"/>
          <a:chOff x="0" y="0"/>
          <a:chExt cx="0" cy="0"/>
        </a:xfrm>
      </p:grpSpPr>
      <p:sp>
        <p:nvSpPr>
          <p:cNvPr id="2855" name="Google Shape;2855;g2ecde422a58_0_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6" name="Google Shape;2856;g2ecde422a58_0_1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alibri"/>
              <a:buNone/>
            </a:pPr>
            <a:r>
              <a:rPr lang="it" sz="1200">
                <a:solidFill>
                  <a:srgbClr val="000000"/>
                </a:solidFill>
              </a:rPr>
              <a:t>circa 13-15 minuti </a:t>
            </a:r>
            <a:endParaRPr/>
          </a:p>
          <a:p>
            <a:pPr indent="0" lvl="0" marL="0" marR="0" rtl="0" algn="l">
              <a:lnSpc>
                <a:spcPct val="100000"/>
              </a:lnSpc>
              <a:spcBef>
                <a:spcPts val="0"/>
              </a:spcBef>
              <a:spcAft>
                <a:spcPts val="0"/>
              </a:spcAft>
              <a:buClr>
                <a:schemeClr val="dk1"/>
              </a:buClr>
              <a:buSzPts val="1200"/>
              <a:buFont typeface="Calibri"/>
              <a:buNone/>
            </a:pPr>
            <a:r>
              <a:t/>
            </a:r>
            <a:endParaRPr sz="1200">
              <a:solidFill>
                <a:srgbClr val="000000"/>
              </a:solidFill>
            </a:endParaRPr>
          </a:p>
          <a:p>
            <a:pPr indent="0" lvl="0" marL="0" marR="0" rtl="0" algn="l">
              <a:lnSpc>
                <a:spcPct val="100000"/>
              </a:lnSpc>
              <a:spcBef>
                <a:spcPts val="0"/>
              </a:spcBef>
              <a:spcAft>
                <a:spcPts val="0"/>
              </a:spcAft>
              <a:buClr>
                <a:srgbClr val="000000"/>
              </a:buClr>
              <a:buSzPts val="1200"/>
              <a:buFont typeface="Calibri"/>
              <a:buNone/>
            </a:pPr>
            <a:r>
              <a:rPr lang="it" sz="1200">
                <a:solidFill>
                  <a:srgbClr val="000000"/>
                </a:solidFill>
              </a:rPr>
              <a:t>Trust emerged in describing human-human relationships, then HCI examined the commonalities with the automation</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Poppins"/>
              <a:buNone/>
            </a:pPr>
            <a:r>
              <a:rPr b="1" lang="it" sz="1200">
                <a:solidFill>
                  <a:schemeClr val="dk1"/>
                </a:solidFill>
                <a:latin typeface="Poppins"/>
                <a:ea typeface="Poppins"/>
                <a:cs typeface="Poppins"/>
                <a:sym typeface="Poppins"/>
              </a:rPr>
              <a:t>Differences between the concepts of Reliance, Trust and Credibility</a:t>
            </a:r>
            <a:endParaRPr/>
          </a:p>
          <a:p>
            <a:pPr indent="0" lvl="0" marL="0" marR="0" rtl="0" algn="l">
              <a:lnSpc>
                <a:spcPct val="100000"/>
              </a:lnSpc>
              <a:spcBef>
                <a:spcPts val="0"/>
              </a:spcBef>
              <a:spcAft>
                <a:spcPts val="0"/>
              </a:spcAft>
              <a:buClr>
                <a:schemeClr val="dk1"/>
              </a:buClr>
              <a:buSzPts val="1200"/>
              <a:buFont typeface="Poppins"/>
              <a:buNone/>
            </a:pPr>
            <a:r>
              <a:rPr b="1" lang="it" sz="1200">
                <a:solidFill>
                  <a:schemeClr val="dk1"/>
                </a:solidFill>
                <a:latin typeface="Poppins"/>
                <a:ea typeface="Poppins"/>
                <a:cs typeface="Poppins"/>
                <a:sym typeface="Poppins"/>
              </a:rPr>
              <a:t>Design for appropriate trust, not greater trust</a:t>
            </a:r>
            <a:endParaRPr/>
          </a:p>
          <a:p>
            <a:pPr indent="0" lvl="0" marL="0" marR="0" rtl="0" algn="l">
              <a:lnSpc>
                <a:spcPct val="100000"/>
              </a:lnSpc>
              <a:spcBef>
                <a:spcPts val="0"/>
              </a:spcBef>
              <a:spcAft>
                <a:spcPts val="0"/>
              </a:spcAft>
              <a:buClr>
                <a:schemeClr val="dk1"/>
              </a:buClr>
              <a:buSzPts val="1200"/>
              <a:buFont typeface="Poppins"/>
              <a:buNone/>
            </a:pPr>
            <a:r>
              <a:rPr b="1" lang="it" sz="1200">
                <a:solidFill>
                  <a:schemeClr val="dk1"/>
                </a:solidFill>
                <a:latin typeface="Poppins"/>
                <a:ea typeface="Poppins"/>
                <a:cs typeface="Poppins"/>
                <a:sym typeface="Poppins"/>
              </a:rPr>
              <a:t>Carefully evaluate any anthropomorphizing of the automation</a:t>
            </a:r>
            <a:endParaRPr/>
          </a:p>
          <a:p>
            <a:pPr indent="0" lvl="0" marL="0" rtl="0" algn="l">
              <a:spcBef>
                <a:spcPts val="0"/>
              </a:spcBef>
              <a:spcAft>
                <a:spcPts val="0"/>
              </a:spcAft>
              <a:buNone/>
            </a:pPr>
            <a:r>
              <a:t/>
            </a:r>
            <a:endParaRPr/>
          </a:p>
        </p:txBody>
      </p:sp>
      <p:sp>
        <p:nvSpPr>
          <p:cNvPr id="2857" name="Google Shape;2857;g2ecde422a58_0_1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6" name="Shape 2866"/>
        <p:cNvGrpSpPr/>
        <p:nvPr/>
      </p:nvGrpSpPr>
      <p:grpSpPr>
        <a:xfrm>
          <a:off x="0" y="0"/>
          <a:ext cx="0" cy="0"/>
          <a:chOff x="0" y="0"/>
          <a:chExt cx="0" cy="0"/>
        </a:xfrm>
      </p:grpSpPr>
      <p:sp>
        <p:nvSpPr>
          <p:cNvPr id="2867" name="Google Shape;2867;g27862a5b2be_0_3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8" name="Google Shape;2868;g27862a5b2be_0_3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
              <a:t>30 min </a:t>
            </a:r>
            <a:endParaRPr/>
          </a:p>
        </p:txBody>
      </p:sp>
      <p:sp>
        <p:nvSpPr>
          <p:cNvPr id="2869" name="Google Shape;2869;g27862a5b2be_0_3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6" name="Shape 2576"/>
        <p:cNvGrpSpPr/>
        <p:nvPr/>
      </p:nvGrpSpPr>
      <p:grpSpPr>
        <a:xfrm>
          <a:off x="0" y="0"/>
          <a:ext cx="0" cy="0"/>
          <a:chOff x="0" y="0"/>
          <a:chExt cx="0" cy="0"/>
        </a:xfrm>
      </p:grpSpPr>
      <p:sp>
        <p:nvSpPr>
          <p:cNvPr id="2577" name="Google Shape;2577;g2ecde422a58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8" name="Google Shape;2578;g2ecde422a58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a:solidFill>
                <a:srgbClr val="111111"/>
              </a:solidFill>
              <a:highlight>
                <a:srgbClr val="F3F3F3"/>
              </a:highlight>
              <a:latin typeface="Arial"/>
              <a:ea typeface="Arial"/>
              <a:cs typeface="Arial"/>
              <a:sym typeface="Arial"/>
            </a:endParaRPr>
          </a:p>
          <a:p>
            <a:pPr indent="0" lvl="0" marL="0" rtl="0" algn="l">
              <a:spcBef>
                <a:spcPts val="0"/>
              </a:spcBef>
              <a:spcAft>
                <a:spcPts val="0"/>
              </a:spcAft>
              <a:buNone/>
            </a:pPr>
            <a:r>
              <a:t/>
            </a:r>
            <a:endParaRPr b="0" i="0">
              <a:solidFill>
                <a:srgbClr val="111111"/>
              </a:solidFill>
              <a:highlight>
                <a:srgbClr val="F3F3F3"/>
              </a:highlight>
              <a:latin typeface="Arial"/>
              <a:ea typeface="Arial"/>
              <a:cs typeface="Arial"/>
              <a:sym typeface="Arial"/>
            </a:endParaRPr>
          </a:p>
          <a:p>
            <a:pPr indent="0" lvl="0" marL="0" rtl="0" algn="l">
              <a:spcBef>
                <a:spcPts val="0"/>
              </a:spcBef>
              <a:spcAft>
                <a:spcPts val="0"/>
              </a:spcAft>
              <a:buNone/>
            </a:pPr>
            <a:r>
              <a:rPr b="0" i="0" lang="it">
                <a:solidFill>
                  <a:srgbClr val="111111"/>
                </a:solidFill>
                <a:highlight>
                  <a:srgbClr val="F3F3F3"/>
                </a:highlight>
                <a:latin typeface="Arial"/>
                <a:ea typeface="Arial"/>
                <a:cs typeface="Arial"/>
                <a:sym typeface="Arial"/>
              </a:rPr>
              <a:t>HCAI (Human-Centered AI) is defined as an approach that emphasizes human values such as rights, justice, and dignity. It focuses on designing AI systems that support human self-efficacy, creativity, responsibility, and social connections. HCAI aims to create highly automated systems that preserve human control, ensuring that AI serves human needs and enhances human performance.</a:t>
            </a:r>
            <a:endParaRPr/>
          </a:p>
        </p:txBody>
      </p:sp>
      <p:sp>
        <p:nvSpPr>
          <p:cNvPr id="2579" name="Google Shape;2579;g2ecde422a58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3" name="Shape 2873"/>
        <p:cNvGrpSpPr/>
        <p:nvPr/>
      </p:nvGrpSpPr>
      <p:grpSpPr>
        <a:xfrm>
          <a:off x="0" y="0"/>
          <a:ext cx="0" cy="0"/>
          <a:chOff x="0" y="0"/>
          <a:chExt cx="0" cy="0"/>
        </a:xfrm>
      </p:grpSpPr>
      <p:sp>
        <p:nvSpPr>
          <p:cNvPr id="2874" name="Google Shape;2874;g27862a5b2be_0_3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5" name="Google Shape;2875;g27862a5b2be_0_3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
              <a:t>To observe your mind in automatic mode, glance at the image.</a:t>
            </a:r>
            <a:endParaRPr/>
          </a:p>
          <a:p>
            <a:pPr indent="0" lvl="0" marL="0" rtl="0" algn="l">
              <a:spcBef>
                <a:spcPts val="0"/>
              </a:spcBef>
              <a:spcAft>
                <a:spcPts val="0"/>
              </a:spcAft>
              <a:buNone/>
            </a:pPr>
            <a:r>
              <a:t/>
            </a:r>
            <a:endParaRPr/>
          </a:p>
          <a:p>
            <a:pPr indent="0" lvl="0" marL="0" rtl="0" algn="l">
              <a:spcBef>
                <a:spcPts val="0"/>
              </a:spcBef>
              <a:spcAft>
                <a:spcPts val="0"/>
              </a:spcAft>
              <a:buNone/>
            </a:pPr>
            <a:r>
              <a:rPr lang="it"/>
              <a:t>Your experience as you look at the woman’s face seamlessly combines what we normally call seeing and intuitive thinking. As surely and quickly as you saw that the young woman’s hair is dark, you knew she is angry. Furthermore, what you saw extended into the future. You sensed that this woman is about to say some very unkind words, probably in a loud and strident voice. A premonition of what she was going to do next came to mind automatically and effortlessly. You did not intend to assess her mood or to anticipate what she might do, and your reaction to the picture did not have the feel of something you did. It just happened to you. It was an instance of fast thinking.</a:t>
            </a:r>
            <a:endParaRPr/>
          </a:p>
        </p:txBody>
      </p:sp>
      <p:sp>
        <p:nvSpPr>
          <p:cNvPr id="2876" name="Google Shape;2876;g27862a5b2be_0_3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9" name="Shape 2879"/>
        <p:cNvGrpSpPr/>
        <p:nvPr/>
      </p:nvGrpSpPr>
      <p:grpSpPr>
        <a:xfrm>
          <a:off x="0" y="0"/>
          <a:ext cx="0" cy="0"/>
          <a:chOff x="0" y="0"/>
          <a:chExt cx="0" cy="0"/>
        </a:xfrm>
      </p:grpSpPr>
      <p:sp>
        <p:nvSpPr>
          <p:cNvPr id="2880" name="Google Shape;2880;g27862a5b2be_0_3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1" name="Google Shape;2881;g27862a5b2be_0_3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a:solidFill>
                <a:srgbClr val="1F1F1F"/>
              </a:solidFill>
              <a:highlight>
                <a:srgbClr val="FFFFFF"/>
              </a:highlight>
              <a:latin typeface="arial"/>
              <a:ea typeface="arial"/>
              <a:cs typeface="arial"/>
              <a:sym typeface="arial"/>
            </a:endParaRPr>
          </a:p>
          <a:p>
            <a:pPr indent="0" lvl="0" marL="0" rtl="0" algn="l">
              <a:spcBef>
                <a:spcPts val="0"/>
              </a:spcBef>
              <a:spcAft>
                <a:spcPts val="0"/>
              </a:spcAft>
              <a:buNone/>
            </a:pPr>
            <a:r>
              <a:rPr lang="it"/>
              <a:t>Now look at the following problem: 17 × 24 You knew immediately that this is a multiplication problem, and probably knew that you could solve it, with paper and pencil, if not without. You also had some vague intuitive knowledge of the range of possible results. You would be quick to recognize that both 12,609 and 123 are implausible. Without spending some time on the problem, however, you would not be certain that the answer is not </a:t>
            </a:r>
            <a:r>
              <a:rPr b="1" i="0" lang="it">
                <a:solidFill>
                  <a:srgbClr val="1F1F1F"/>
                </a:solidFill>
                <a:highlight>
                  <a:srgbClr val="FFFFFF"/>
                </a:highlight>
                <a:latin typeface="arial"/>
                <a:ea typeface="arial"/>
                <a:cs typeface="arial"/>
                <a:sym typeface="arial"/>
              </a:rPr>
              <a:t>684</a:t>
            </a:r>
            <a:r>
              <a:rPr lang="it"/>
              <a:t>. A precise solution did not come to mind, A precise solution did not come to mind, and you felt that you could choose whether or not to engage in the computation. If you have not done so yet, you should attempt the multiplication problem now, completing at least part of it. You experienced slow thinking as you proceeded through a sequence of steps. You first retrieved from memory the cognitive program for multiplication that you learned in school, then you implemented it. Carrying out the computation was a strain. You felt the burden of holding much material in memory, as you needed to keep track of where you were and of where you were going, while holding on to the intermediate result.</a:t>
            </a:r>
            <a:endParaRPr/>
          </a:p>
        </p:txBody>
      </p:sp>
      <p:sp>
        <p:nvSpPr>
          <p:cNvPr id="2882" name="Google Shape;2882;g27862a5b2be_0_3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5" name="Shape 2885"/>
        <p:cNvGrpSpPr/>
        <p:nvPr/>
      </p:nvGrpSpPr>
      <p:grpSpPr>
        <a:xfrm>
          <a:off x="0" y="0"/>
          <a:ext cx="0" cy="0"/>
          <a:chOff x="0" y="0"/>
          <a:chExt cx="0" cy="0"/>
        </a:xfrm>
      </p:grpSpPr>
      <p:sp>
        <p:nvSpPr>
          <p:cNvPr id="2886" name="Google Shape;2886;g27862a5b2be_0_8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7" name="Google Shape;2887;g27862a5b2be_0_8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it">
                <a:latin typeface="Arial"/>
                <a:ea typeface="Arial"/>
                <a:cs typeface="Arial"/>
                <a:sym typeface="Arial"/>
              </a:rPr>
              <a:t>System 1 (intuitive): </a:t>
            </a:r>
            <a:r>
              <a:rPr lang="it">
                <a:latin typeface="Helvetica Neue"/>
                <a:ea typeface="Helvetica Neue"/>
                <a:cs typeface="Helvetica Neue"/>
                <a:sym typeface="Helvetica Neue"/>
              </a:rPr>
              <a:t>• </a:t>
            </a:r>
            <a:r>
              <a:rPr lang="it">
                <a:latin typeface="Arial"/>
                <a:ea typeface="Arial"/>
                <a:cs typeface="Arial"/>
                <a:sym typeface="Arial"/>
              </a:rPr>
              <a:t>It works automatically, it is quick to reach a conclusion, does not require much cognitive effort since it does not require voluntary control. </a:t>
            </a:r>
            <a:r>
              <a:rPr lang="it">
                <a:latin typeface="Helvetica Neue"/>
                <a:ea typeface="Helvetica Neue"/>
                <a:cs typeface="Helvetica Neue"/>
                <a:sym typeface="Helvetica Neue"/>
              </a:rPr>
              <a:t>• </a:t>
            </a:r>
            <a:r>
              <a:rPr lang="it">
                <a:latin typeface="Arial"/>
                <a:ea typeface="Arial"/>
                <a:cs typeface="Arial"/>
                <a:sym typeface="Arial"/>
              </a:rPr>
              <a:t>System 2 (analytic): </a:t>
            </a:r>
            <a:r>
              <a:rPr lang="it">
                <a:latin typeface="Helvetica Neue"/>
                <a:ea typeface="Helvetica Neue"/>
                <a:cs typeface="Helvetica Neue"/>
                <a:sym typeface="Helvetica Neue"/>
              </a:rPr>
              <a:t>• </a:t>
            </a:r>
            <a:r>
              <a:rPr lang="it">
                <a:latin typeface="Arial"/>
                <a:ea typeface="Arial"/>
                <a:cs typeface="Arial"/>
                <a:sym typeface="Arial"/>
              </a:rPr>
              <a:t>Works directing attention towards demanding mental activities, requires more effort and it is slower than the intuitive system. It requires voluntary action, and the employment of attention, working memory, and self control. </a:t>
            </a:r>
            <a:endParaRPr/>
          </a:p>
          <a:p>
            <a:pPr indent="0" lvl="0" marL="0" rtl="0" algn="l">
              <a:spcBef>
                <a:spcPts val="0"/>
              </a:spcBef>
              <a:spcAft>
                <a:spcPts val="0"/>
              </a:spcAft>
              <a:buNone/>
            </a:pPr>
            <a:r>
              <a:rPr b="1" lang="it"/>
              <a:t>20240328 rubaltellin pg. 6 slides dual process 1</a:t>
            </a:r>
            <a:endParaRPr/>
          </a:p>
        </p:txBody>
      </p:sp>
      <p:sp>
        <p:nvSpPr>
          <p:cNvPr id="2888" name="Google Shape;2888;g27862a5b2be_0_8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0" name="Shape 2900"/>
        <p:cNvGrpSpPr/>
        <p:nvPr/>
      </p:nvGrpSpPr>
      <p:grpSpPr>
        <a:xfrm>
          <a:off x="0" y="0"/>
          <a:ext cx="0" cy="0"/>
          <a:chOff x="0" y="0"/>
          <a:chExt cx="0" cy="0"/>
        </a:xfrm>
      </p:grpSpPr>
      <p:sp>
        <p:nvSpPr>
          <p:cNvPr id="2901" name="Google Shape;2901;g27862a5b2be_0_3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2" name="Google Shape;2902;g27862a5b2be_0_3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it" u="none" strike="noStrike">
                <a:solidFill>
                  <a:srgbClr val="000000"/>
                </a:solidFill>
                <a:latin typeface="Arial"/>
                <a:ea typeface="Arial"/>
                <a:cs typeface="Arial"/>
                <a:sym typeface="Arial"/>
              </a:rPr>
              <a:t>System 1 (intuitive): </a:t>
            </a:r>
            <a:endParaRPr/>
          </a:p>
          <a:p>
            <a:pPr indent="0" lvl="0" marL="0" rtl="0" algn="l">
              <a:spcBef>
                <a:spcPts val="0"/>
              </a:spcBef>
              <a:spcAft>
                <a:spcPts val="0"/>
              </a:spcAft>
              <a:buNone/>
            </a:pPr>
            <a:r>
              <a:rPr b="0" i="0" lang="it" u="none" strike="noStrike">
                <a:solidFill>
                  <a:srgbClr val="000000"/>
                </a:solidFill>
                <a:latin typeface="Arial"/>
                <a:ea typeface="Arial"/>
                <a:cs typeface="Arial"/>
                <a:sym typeface="Arial"/>
              </a:rPr>
              <a:t>It works automatically, it is quick to reach a conclusion, does not require much cognitive effort since it does not require voluntary control. </a:t>
            </a:r>
            <a:endParaRPr/>
          </a:p>
          <a:p>
            <a:pPr indent="0" lvl="0" marL="0" rtl="0" algn="l">
              <a:spcBef>
                <a:spcPts val="0"/>
              </a:spcBef>
              <a:spcAft>
                <a:spcPts val="0"/>
              </a:spcAft>
              <a:buNone/>
            </a:pPr>
            <a:r>
              <a:t/>
            </a:r>
            <a:endParaRPr>
              <a:solidFill>
                <a:srgbClr val="000000"/>
              </a:solidFill>
              <a:latin typeface="Arial"/>
              <a:ea typeface="Arial"/>
              <a:cs typeface="Arial"/>
              <a:sym typeface="Arial"/>
            </a:endParaRPr>
          </a:p>
          <a:p>
            <a:pPr indent="0" lvl="0" marL="0" rtl="0" algn="l">
              <a:spcBef>
                <a:spcPts val="0"/>
              </a:spcBef>
              <a:spcAft>
                <a:spcPts val="0"/>
              </a:spcAft>
              <a:buNone/>
            </a:pPr>
            <a:r>
              <a:rPr b="0" i="0" lang="it" u="none" strike="noStrike">
                <a:solidFill>
                  <a:srgbClr val="9C131C"/>
                </a:solidFill>
                <a:latin typeface="Merriweather Sans"/>
                <a:ea typeface="Merriweather Sans"/>
                <a:cs typeface="Merriweather Sans"/>
                <a:sym typeface="Merriweather Sans"/>
              </a:rPr>
              <a:t>• </a:t>
            </a:r>
            <a:r>
              <a:rPr b="1" i="0" lang="it" u="none" strike="noStrike">
                <a:solidFill>
                  <a:srgbClr val="000000"/>
                </a:solidFill>
                <a:latin typeface="Arial"/>
                <a:ea typeface="Arial"/>
                <a:cs typeface="Arial"/>
                <a:sym typeface="Arial"/>
              </a:rPr>
              <a:t>System 2 (analytic): </a:t>
            </a:r>
            <a:endParaRPr/>
          </a:p>
          <a:p>
            <a:pPr indent="0" lvl="0" marL="0" rtl="0" algn="l">
              <a:spcBef>
                <a:spcPts val="0"/>
              </a:spcBef>
              <a:spcAft>
                <a:spcPts val="0"/>
              </a:spcAft>
              <a:buNone/>
            </a:pPr>
            <a:r>
              <a:rPr b="0" i="0" lang="it" u="none" strike="noStrike">
                <a:solidFill>
                  <a:srgbClr val="000000"/>
                </a:solidFill>
                <a:latin typeface="Arial"/>
                <a:ea typeface="Arial"/>
                <a:cs typeface="Arial"/>
                <a:sym typeface="Arial"/>
              </a:rPr>
              <a:t>Works directing attention towards demanding mental activities, requires more effort and it is slower than the intuitive system. It requires voluntary action, and the employment of attention, working memory, and self control.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903" name="Google Shape;2903;g27862a5b2be_0_3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3" name="Shape 2913"/>
        <p:cNvGrpSpPr/>
        <p:nvPr/>
      </p:nvGrpSpPr>
      <p:grpSpPr>
        <a:xfrm>
          <a:off x="0" y="0"/>
          <a:ext cx="0" cy="0"/>
          <a:chOff x="0" y="0"/>
          <a:chExt cx="0" cy="0"/>
        </a:xfrm>
      </p:grpSpPr>
      <p:sp>
        <p:nvSpPr>
          <p:cNvPr id="2914" name="Google Shape;2914;g2ecde422a58_0_3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5" name="Google Shape;2915;g2ecde422a58_0_3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it">
                <a:latin typeface="Arial"/>
                <a:ea typeface="Arial"/>
                <a:cs typeface="Arial"/>
                <a:sym typeface="Arial"/>
              </a:rPr>
              <a:t>System 1 (intuitive): </a:t>
            </a:r>
            <a:r>
              <a:rPr lang="it">
                <a:latin typeface="Helvetica Neue"/>
                <a:ea typeface="Helvetica Neue"/>
                <a:cs typeface="Helvetica Neue"/>
                <a:sym typeface="Helvetica Neue"/>
              </a:rPr>
              <a:t>• </a:t>
            </a:r>
            <a:r>
              <a:rPr lang="it">
                <a:latin typeface="Arial"/>
                <a:ea typeface="Arial"/>
                <a:cs typeface="Arial"/>
                <a:sym typeface="Arial"/>
              </a:rPr>
              <a:t>It works automatically, it is quick to reach a conclusion, does not require much cognitive effort since it does not require voluntary control. </a:t>
            </a:r>
            <a:r>
              <a:rPr lang="it">
                <a:latin typeface="Helvetica Neue"/>
                <a:ea typeface="Helvetica Neue"/>
                <a:cs typeface="Helvetica Neue"/>
                <a:sym typeface="Helvetica Neue"/>
              </a:rPr>
              <a:t>• </a:t>
            </a:r>
            <a:r>
              <a:rPr lang="it">
                <a:latin typeface="Arial"/>
                <a:ea typeface="Arial"/>
                <a:cs typeface="Arial"/>
                <a:sym typeface="Arial"/>
              </a:rPr>
              <a:t>System 2 (analytic): </a:t>
            </a:r>
            <a:r>
              <a:rPr lang="it">
                <a:latin typeface="Helvetica Neue"/>
                <a:ea typeface="Helvetica Neue"/>
                <a:cs typeface="Helvetica Neue"/>
                <a:sym typeface="Helvetica Neue"/>
              </a:rPr>
              <a:t>• </a:t>
            </a:r>
            <a:r>
              <a:rPr lang="it">
                <a:latin typeface="Arial"/>
                <a:ea typeface="Arial"/>
                <a:cs typeface="Arial"/>
                <a:sym typeface="Arial"/>
              </a:rPr>
              <a:t>Works directing attention towards demanding mental activities, requires more effort and it is slower than the intuitive system. It requires voluntary action, and the employment of attention, working memory, and self control. </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Arial"/>
              <a:buNone/>
            </a:pPr>
            <a:r>
              <a:rPr b="1" lang="it">
                <a:latin typeface="Arial"/>
                <a:ea typeface="Arial"/>
                <a:cs typeface="Arial"/>
                <a:sym typeface="Arial"/>
              </a:rPr>
              <a:t>the control of attention is shared by both systems.</a:t>
            </a:r>
            <a:r>
              <a:rPr lang="it">
                <a:latin typeface="Arial"/>
                <a:ea typeface="Arial"/>
                <a:cs typeface="Arial"/>
                <a:sym typeface="Arial"/>
              </a:rPr>
              <a:t> </a:t>
            </a:r>
            <a:r>
              <a:rPr lang="it">
                <a:latin typeface="Helvetica Neue"/>
                <a:ea typeface="Helvetica Neue"/>
                <a:cs typeface="Helvetica Neue"/>
                <a:sym typeface="Helvetica Neue"/>
              </a:rPr>
              <a:t>• </a:t>
            </a:r>
            <a:r>
              <a:rPr lang="it">
                <a:latin typeface="Arial"/>
                <a:ea typeface="Arial"/>
                <a:cs typeface="Arial"/>
                <a:sym typeface="Arial"/>
              </a:rPr>
              <a:t>When we hear a loud noise, we automatically direct our attention towards the source or direction of the sound (automatic response). </a:t>
            </a:r>
            <a:r>
              <a:rPr lang="it">
                <a:latin typeface="Helvetica Neue"/>
                <a:ea typeface="Helvetica Neue"/>
                <a:cs typeface="Helvetica Neue"/>
                <a:sym typeface="Helvetica Neue"/>
              </a:rPr>
              <a:t>• </a:t>
            </a:r>
            <a:r>
              <a:rPr lang="it">
                <a:latin typeface="Arial"/>
                <a:ea typeface="Arial"/>
                <a:cs typeface="Arial"/>
                <a:sym typeface="Arial"/>
              </a:rPr>
              <a:t>Afterwards, we focus our attention on that sound to understand what has happened (deliberative response). </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Arial"/>
              <a:buNone/>
            </a:pPr>
            <a:r>
              <a:rPr lang="it">
                <a:latin typeface="Arial"/>
                <a:ea typeface="Arial"/>
                <a:cs typeface="Arial"/>
                <a:sym typeface="Arial"/>
              </a:rPr>
              <a:t>It is important to remember that attention is a limited resource. </a:t>
            </a:r>
            <a:r>
              <a:rPr lang="it">
                <a:latin typeface="Helvetica Neue"/>
                <a:ea typeface="Helvetica Neue"/>
                <a:cs typeface="Helvetica Neue"/>
                <a:sym typeface="Helvetica Neue"/>
              </a:rPr>
              <a:t>• </a:t>
            </a:r>
            <a:r>
              <a:rPr lang="it">
                <a:latin typeface="Arial"/>
                <a:ea typeface="Arial"/>
                <a:cs typeface="Arial"/>
                <a:sym typeface="Arial"/>
              </a:rPr>
              <a:t>It is not possible to pay attention to a large number of stimuli at the same time. </a:t>
            </a:r>
            <a:r>
              <a:rPr lang="it">
                <a:latin typeface="Helvetica Neue"/>
                <a:ea typeface="Helvetica Neue"/>
                <a:cs typeface="Helvetica Neue"/>
                <a:sym typeface="Helvetica Neue"/>
              </a:rPr>
              <a:t>• </a:t>
            </a:r>
            <a:r>
              <a:rPr lang="it">
                <a:latin typeface="Arial"/>
                <a:ea typeface="Arial"/>
                <a:cs typeface="Arial"/>
                <a:sym typeface="Arial"/>
              </a:rPr>
              <a:t>Usually, demanding mental processes compete to use the same cognitive/attentional resources and interfere with one another.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916" name="Google Shape;2916;g2ecde422a58_0_3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1" name="Shape 2921"/>
        <p:cNvGrpSpPr/>
        <p:nvPr/>
      </p:nvGrpSpPr>
      <p:grpSpPr>
        <a:xfrm>
          <a:off x="0" y="0"/>
          <a:ext cx="0" cy="0"/>
          <a:chOff x="0" y="0"/>
          <a:chExt cx="0" cy="0"/>
        </a:xfrm>
      </p:grpSpPr>
      <p:sp>
        <p:nvSpPr>
          <p:cNvPr id="2922" name="Google Shape;2922;g2ecde422a58_0_15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3" name="Google Shape;2923;g2ecde422a58_0_15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4" name="Google Shape;2924;g2ecde422a58_0_15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7" name="Shape 2927"/>
        <p:cNvGrpSpPr/>
        <p:nvPr/>
      </p:nvGrpSpPr>
      <p:grpSpPr>
        <a:xfrm>
          <a:off x="0" y="0"/>
          <a:ext cx="0" cy="0"/>
          <a:chOff x="0" y="0"/>
          <a:chExt cx="0" cy="0"/>
        </a:xfrm>
      </p:grpSpPr>
      <p:sp>
        <p:nvSpPr>
          <p:cNvPr id="2928" name="Google Shape;2928;g2ecde422a58_0_31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9" name="Google Shape;2929;g2ecde422a58_0_3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5" name="Shape 2935"/>
        <p:cNvGrpSpPr/>
        <p:nvPr/>
      </p:nvGrpSpPr>
      <p:grpSpPr>
        <a:xfrm>
          <a:off x="0" y="0"/>
          <a:ext cx="0" cy="0"/>
          <a:chOff x="0" y="0"/>
          <a:chExt cx="0" cy="0"/>
        </a:xfrm>
      </p:grpSpPr>
      <p:sp>
        <p:nvSpPr>
          <p:cNvPr id="2936" name="Google Shape;2936;g2ecde422a58_0_3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7" name="Google Shape;2937;g2ecde422a58_0_3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8" name="Google Shape;2938;g2ecde422a58_0_3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4" name="Shape 2944"/>
        <p:cNvGrpSpPr/>
        <p:nvPr/>
      </p:nvGrpSpPr>
      <p:grpSpPr>
        <a:xfrm>
          <a:off x="0" y="0"/>
          <a:ext cx="0" cy="0"/>
          <a:chOff x="0" y="0"/>
          <a:chExt cx="0" cy="0"/>
        </a:xfrm>
      </p:grpSpPr>
      <p:sp>
        <p:nvSpPr>
          <p:cNvPr id="2945" name="Google Shape;2945;g2ecde422a58_0_3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6" name="Google Shape;2946;g2ecde422a58_0_3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7" name="Google Shape;2947;g2ecde422a58_0_3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0" name="Shape 2950"/>
        <p:cNvGrpSpPr/>
        <p:nvPr/>
      </p:nvGrpSpPr>
      <p:grpSpPr>
        <a:xfrm>
          <a:off x="0" y="0"/>
          <a:ext cx="0" cy="0"/>
          <a:chOff x="0" y="0"/>
          <a:chExt cx="0" cy="0"/>
        </a:xfrm>
      </p:grpSpPr>
      <p:sp>
        <p:nvSpPr>
          <p:cNvPr id="2951" name="Google Shape;2951;g2ecde422a58_0_3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2" name="Google Shape;2952;g2ecde422a58_0_3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3" name="Google Shape;2953;g2ecde422a58_0_3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3" name="Shape 2583"/>
        <p:cNvGrpSpPr/>
        <p:nvPr/>
      </p:nvGrpSpPr>
      <p:grpSpPr>
        <a:xfrm>
          <a:off x="0" y="0"/>
          <a:ext cx="0" cy="0"/>
          <a:chOff x="0" y="0"/>
          <a:chExt cx="0" cy="0"/>
        </a:xfrm>
      </p:grpSpPr>
      <p:sp>
        <p:nvSpPr>
          <p:cNvPr id="2584" name="Google Shape;2584;g27862a5b2be_0_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5" name="Google Shape;2585;g27862a5b2be_0_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it">
                <a:latin typeface="Arial"/>
                <a:ea typeface="Arial"/>
                <a:cs typeface="Arial"/>
                <a:sym typeface="Arial"/>
              </a:rPr>
              <a:t>A decision is our reaction to a situation characterized by three different components: </a:t>
            </a:r>
            <a:r>
              <a:rPr lang="it">
                <a:latin typeface="Helvetica Neue"/>
                <a:ea typeface="Helvetica Neue"/>
                <a:cs typeface="Helvetica Neue"/>
                <a:sym typeface="Helvetica Neue"/>
              </a:rPr>
              <a:t>• </a:t>
            </a:r>
            <a:r>
              <a:rPr lang="it">
                <a:latin typeface="Arial"/>
                <a:ea typeface="Arial"/>
                <a:cs typeface="Arial"/>
                <a:sym typeface="Arial"/>
              </a:rPr>
              <a:t>A chance to evaluate </a:t>
            </a:r>
            <a:r>
              <a:rPr i="1" lang="it">
                <a:latin typeface="Arial"/>
                <a:ea typeface="Arial"/>
                <a:cs typeface="Arial"/>
                <a:sym typeface="Arial"/>
              </a:rPr>
              <a:t>more than one path of action </a:t>
            </a:r>
            <a:r>
              <a:rPr lang="it">
                <a:latin typeface="Arial"/>
                <a:ea typeface="Arial"/>
                <a:cs typeface="Arial"/>
                <a:sym typeface="Arial"/>
              </a:rPr>
              <a:t>(alternatives). </a:t>
            </a:r>
            <a:r>
              <a:rPr lang="it">
                <a:latin typeface="Helvetica Neue"/>
                <a:ea typeface="Helvetica Neue"/>
                <a:cs typeface="Helvetica Neue"/>
                <a:sym typeface="Helvetica Neue"/>
              </a:rPr>
              <a:t>• </a:t>
            </a:r>
            <a:r>
              <a:rPr lang="it">
                <a:latin typeface="Arial"/>
                <a:ea typeface="Arial"/>
                <a:cs typeface="Arial"/>
                <a:sym typeface="Arial"/>
              </a:rPr>
              <a:t>The presence of </a:t>
            </a:r>
            <a:r>
              <a:rPr i="1" lang="it">
                <a:latin typeface="Arial"/>
                <a:ea typeface="Arial"/>
                <a:cs typeface="Arial"/>
                <a:sym typeface="Arial"/>
              </a:rPr>
              <a:t>expectations </a:t>
            </a:r>
            <a:r>
              <a:rPr lang="it">
                <a:latin typeface="Arial"/>
                <a:ea typeface="Arial"/>
                <a:cs typeface="Arial"/>
                <a:sym typeface="Arial"/>
              </a:rPr>
              <a:t>(subjective probabilities) regarding the likelihood of achieving the outcome of each path of action. </a:t>
            </a:r>
            <a:r>
              <a:rPr lang="it">
                <a:latin typeface="Helvetica Neue"/>
                <a:ea typeface="Helvetica Neue"/>
                <a:cs typeface="Helvetica Neue"/>
                <a:sym typeface="Helvetica Neue"/>
              </a:rPr>
              <a:t>• </a:t>
            </a:r>
            <a:r>
              <a:rPr lang="it">
                <a:latin typeface="Arial"/>
                <a:ea typeface="Arial"/>
                <a:cs typeface="Arial"/>
                <a:sym typeface="Arial"/>
              </a:rPr>
              <a:t>The presence of </a:t>
            </a:r>
            <a:r>
              <a:rPr i="1" lang="it">
                <a:latin typeface="Arial"/>
                <a:ea typeface="Arial"/>
                <a:cs typeface="Arial"/>
                <a:sym typeface="Arial"/>
              </a:rPr>
              <a:t>consequences </a:t>
            </a:r>
            <a:r>
              <a:rPr lang="it">
                <a:latin typeface="Arial"/>
                <a:ea typeface="Arial"/>
                <a:cs typeface="Arial"/>
                <a:sym typeface="Arial"/>
              </a:rPr>
              <a:t>associated with the outcomes (consequences that can be assessed based on personal values and objectives of the decision maker). </a:t>
            </a:r>
            <a:endParaRPr/>
          </a:p>
          <a:p>
            <a:pPr indent="0" lvl="0" marL="0" rtl="0" algn="l">
              <a:spcBef>
                <a:spcPts val="0"/>
              </a:spcBef>
              <a:spcAft>
                <a:spcPts val="0"/>
              </a:spcAft>
              <a:buNone/>
            </a:pPr>
            <a:r>
              <a:t/>
            </a:r>
            <a:endParaRPr/>
          </a:p>
        </p:txBody>
      </p:sp>
      <p:sp>
        <p:nvSpPr>
          <p:cNvPr id="2586" name="Google Shape;2586;g27862a5b2be_0_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6" name="Shape 2956"/>
        <p:cNvGrpSpPr/>
        <p:nvPr/>
      </p:nvGrpSpPr>
      <p:grpSpPr>
        <a:xfrm>
          <a:off x="0" y="0"/>
          <a:ext cx="0" cy="0"/>
          <a:chOff x="0" y="0"/>
          <a:chExt cx="0" cy="0"/>
        </a:xfrm>
      </p:grpSpPr>
      <p:sp>
        <p:nvSpPr>
          <p:cNvPr id="2957" name="Google Shape;2957;g2ecde422a58_0_2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8" name="Google Shape;2958;g2ecde422a58_0_2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9" name="Google Shape;2959;g2ecde422a58_0_2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5" name="Shape 2965"/>
        <p:cNvGrpSpPr/>
        <p:nvPr/>
      </p:nvGrpSpPr>
      <p:grpSpPr>
        <a:xfrm>
          <a:off x="0" y="0"/>
          <a:ext cx="0" cy="0"/>
          <a:chOff x="0" y="0"/>
          <a:chExt cx="0" cy="0"/>
        </a:xfrm>
      </p:grpSpPr>
      <p:sp>
        <p:nvSpPr>
          <p:cNvPr id="2966" name="Google Shape;2966;g2ecde422a58_0_2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7" name="Google Shape;2967;g2ecde422a58_0_2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68" name="Google Shape;2968;g2ecde422a58_0_2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2" name="Shape 2972"/>
        <p:cNvGrpSpPr/>
        <p:nvPr/>
      </p:nvGrpSpPr>
      <p:grpSpPr>
        <a:xfrm>
          <a:off x="0" y="0"/>
          <a:ext cx="0" cy="0"/>
          <a:chOff x="0" y="0"/>
          <a:chExt cx="0" cy="0"/>
        </a:xfrm>
      </p:grpSpPr>
      <p:sp>
        <p:nvSpPr>
          <p:cNvPr id="2973" name="Google Shape;2973;g2ecde422a58_0_2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4" name="Google Shape;2974;g2ecde422a58_0_2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5" name="Google Shape;2975;g2ecde422a58_0_2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9" name="Shape 2979"/>
        <p:cNvGrpSpPr/>
        <p:nvPr/>
      </p:nvGrpSpPr>
      <p:grpSpPr>
        <a:xfrm>
          <a:off x="0" y="0"/>
          <a:ext cx="0" cy="0"/>
          <a:chOff x="0" y="0"/>
          <a:chExt cx="0" cy="0"/>
        </a:xfrm>
      </p:grpSpPr>
      <p:sp>
        <p:nvSpPr>
          <p:cNvPr id="2980" name="Google Shape;2980;g2ecde422a58_0_2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1" name="Google Shape;2981;g2ecde422a58_0_2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2" name="Google Shape;2982;g2ecde422a58_0_2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6" name="Shape 2986"/>
        <p:cNvGrpSpPr/>
        <p:nvPr/>
      </p:nvGrpSpPr>
      <p:grpSpPr>
        <a:xfrm>
          <a:off x="0" y="0"/>
          <a:ext cx="0" cy="0"/>
          <a:chOff x="0" y="0"/>
          <a:chExt cx="0" cy="0"/>
        </a:xfrm>
      </p:grpSpPr>
      <p:sp>
        <p:nvSpPr>
          <p:cNvPr id="2987" name="Google Shape;2987;g2ecde422a58_0_2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8" name="Google Shape;2988;g2ecde422a58_0_2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1" lang="it">
                <a:latin typeface="Helvetica Neue"/>
                <a:ea typeface="Helvetica Neue"/>
                <a:cs typeface="Helvetica Neue"/>
                <a:sym typeface="Helvetica Neue"/>
              </a:rPr>
              <a:t>Quella rappresentata nella pagina precedente è una classica illusione</a:t>
            </a:r>
            <a:endParaRPr>
              <a:latin typeface="Helvetica Neue"/>
              <a:ea typeface="Helvetica Neue"/>
              <a:cs typeface="Helvetica Neue"/>
              <a:sym typeface="Helvetica Neue"/>
            </a:endParaRPr>
          </a:p>
          <a:p>
            <a:pPr indent="0" lvl="0" marL="0" rtl="0" algn="l">
              <a:spcBef>
                <a:spcPts val="0"/>
              </a:spcBef>
              <a:spcAft>
                <a:spcPts val="0"/>
              </a:spcAft>
              <a:buNone/>
            </a:pPr>
            <a:r>
              <a:rPr i="1" lang="it">
                <a:latin typeface="Helvetica Neue"/>
                <a:ea typeface="Helvetica Neue"/>
                <a:cs typeface="Helvetica Neue"/>
                <a:sym typeface="Helvetica Neue"/>
              </a:rPr>
              <a:t>percettiva: la Muller-Lyer illusion.</a:t>
            </a:r>
            <a:endParaRPr>
              <a:latin typeface="Helvetica Neue"/>
              <a:ea typeface="Helvetica Neue"/>
              <a:cs typeface="Helvetica Neue"/>
              <a:sym typeface="Helvetica Neue"/>
            </a:endParaRPr>
          </a:p>
          <a:p>
            <a:pPr indent="0" lvl="0" marL="0" rtl="0" algn="l">
              <a:spcBef>
                <a:spcPts val="0"/>
              </a:spcBef>
              <a:spcAft>
                <a:spcPts val="0"/>
              </a:spcAft>
              <a:buNone/>
            </a:pPr>
            <a:r>
              <a:rPr i="1" lang="it">
                <a:latin typeface="Helvetica Neue"/>
                <a:ea typeface="Helvetica Neue"/>
                <a:cs typeface="Helvetica Neue"/>
                <a:sym typeface="Helvetica Neue"/>
              </a:rPr>
              <a:t>Chi conosce questa illusione sa che le due linee hanno la stessa</a:t>
            </a:r>
            <a:endParaRPr>
              <a:latin typeface="Helvetica Neue"/>
              <a:ea typeface="Helvetica Neue"/>
              <a:cs typeface="Helvetica Neue"/>
              <a:sym typeface="Helvetica Neue"/>
            </a:endParaRPr>
          </a:p>
          <a:p>
            <a:pPr indent="0" lvl="0" marL="0" rtl="0" algn="l">
              <a:spcBef>
                <a:spcPts val="0"/>
              </a:spcBef>
              <a:spcAft>
                <a:spcPts val="0"/>
              </a:spcAft>
              <a:buNone/>
            </a:pPr>
            <a:r>
              <a:rPr i="1" lang="it">
                <a:latin typeface="Helvetica Neue"/>
                <a:ea typeface="Helvetica Neue"/>
                <a:cs typeface="Helvetica Neue"/>
                <a:sym typeface="Helvetica Neue"/>
              </a:rPr>
              <a:t>lunghezza, tuttavia, d’istinto, continuerà a vedere una linea più</a:t>
            </a:r>
            <a:endParaRPr>
              <a:latin typeface="Helvetica Neue"/>
              <a:ea typeface="Helvetica Neue"/>
              <a:cs typeface="Helvetica Neue"/>
              <a:sym typeface="Helvetica Neue"/>
            </a:endParaRPr>
          </a:p>
          <a:p>
            <a:pPr indent="0" lvl="0" marL="0" rtl="0" algn="l">
              <a:spcBef>
                <a:spcPts val="0"/>
              </a:spcBef>
              <a:spcAft>
                <a:spcPts val="0"/>
              </a:spcAft>
              <a:buNone/>
            </a:pPr>
            <a:r>
              <a:rPr i="1" lang="it">
                <a:latin typeface="Helvetica Neue"/>
                <a:ea typeface="Helvetica Neue"/>
                <a:cs typeface="Helvetica Neue"/>
                <a:sym typeface="Helvetica Neue"/>
              </a:rPr>
              <a:t>lunga dell’altra.</a:t>
            </a:r>
            <a:endParaRPr>
              <a:latin typeface="Helvetica Neue"/>
              <a:ea typeface="Helvetica Neue"/>
              <a:cs typeface="Helvetica Neue"/>
              <a:sym typeface="Helvetica Neue"/>
            </a:endParaRPr>
          </a:p>
          <a:p>
            <a:pPr indent="0" lvl="0" marL="0" rtl="0" algn="l">
              <a:spcBef>
                <a:spcPts val="0"/>
              </a:spcBef>
              <a:spcAft>
                <a:spcPts val="0"/>
              </a:spcAft>
              <a:buNone/>
            </a:pPr>
            <a:r>
              <a:rPr i="1" lang="it">
                <a:latin typeface="Helvetica Neue"/>
                <a:ea typeface="Helvetica Neue"/>
                <a:cs typeface="Helvetica Neue"/>
                <a:sym typeface="Helvetica Neue"/>
              </a:rPr>
              <a:t>- Anche se misurate le due linee e decidete di fidarvi della</a:t>
            </a:r>
            <a:endParaRPr>
              <a:latin typeface="Helvetica Neue"/>
              <a:ea typeface="Helvetica Neue"/>
              <a:cs typeface="Helvetica Neue"/>
              <a:sym typeface="Helvetica Neue"/>
            </a:endParaRPr>
          </a:p>
          <a:p>
            <a:pPr indent="0" lvl="0" marL="0" rtl="0" algn="l">
              <a:spcBef>
                <a:spcPts val="0"/>
              </a:spcBef>
              <a:spcAft>
                <a:spcPts val="0"/>
              </a:spcAft>
              <a:buNone/>
            </a:pPr>
            <a:r>
              <a:rPr i="1" lang="it">
                <a:latin typeface="Helvetica Neue"/>
                <a:ea typeface="Helvetica Neue"/>
                <a:cs typeface="Helvetica Neue"/>
                <a:sym typeface="Helvetica Neue"/>
              </a:rPr>
              <a:t>misurazione, che conferma che sono uguali, il sistema intuitivo</a:t>
            </a:r>
            <a:endParaRPr>
              <a:latin typeface="Helvetica Neue"/>
              <a:ea typeface="Helvetica Neue"/>
              <a:cs typeface="Helvetica Neue"/>
              <a:sym typeface="Helvetica Neue"/>
            </a:endParaRPr>
          </a:p>
          <a:p>
            <a:pPr indent="0" lvl="0" marL="0" rtl="0" algn="l">
              <a:spcBef>
                <a:spcPts val="0"/>
              </a:spcBef>
              <a:spcAft>
                <a:spcPts val="0"/>
              </a:spcAft>
              <a:buNone/>
            </a:pPr>
            <a:r>
              <a:rPr i="1" lang="it">
                <a:latin typeface="Helvetica Neue"/>
                <a:ea typeface="Helvetica Neue"/>
                <a:cs typeface="Helvetica Neue"/>
                <a:sym typeface="Helvetica Neue"/>
              </a:rPr>
              <a:t>continuerà a vedere la seconda linea come più lunga.</a:t>
            </a:r>
            <a:endParaRPr>
              <a:latin typeface="Helvetica Neue"/>
              <a:ea typeface="Helvetica Neue"/>
              <a:cs typeface="Helvetica Neue"/>
              <a:sym typeface="Helvetica Neue"/>
            </a:endParaRPr>
          </a:p>
          <a:p>
            <a:pPr indent="0" lvl="0" marL="0" rtl="0" algn="l">
              <a:spcBef>
                <a:spcPts val="0"/>
              </a:spcBef>
              <a:spcAft>
                <a:spcPts val="0"/>
              </a:spcAft>
              <a:buNone/>
            </a:pPr>
            <a:r>
              <a:t/>
            </a:r>
            <a:endParaRPr/>
          </a:p>
        </p:txBody>
      </p:sp>
      <p:sp>
        <p:nvSpPr>
          <p:cNvPr id="2989" name="Google Shape;2989;g2ecde422a58_0_2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3" name="Shape 2993"/>
        <p:cNvGrpSpPr/>
        <p:nvPr/>
      </p:nvGrpSpPr>
      <p:grpSpPr>
        <a:xfrm>
          <a:off x="0" y="0"/>
          <a:ext cx="0" cy="0"/>
          <a:chOff x="0" y="0"/>
          <a:chExt cx="0" cy="0"/>
        </a:xfrm>
      </p:grpSpPr>
      <p:sp>
        <p:nvSpPr>
          <p:cNvPr id="2994" name="Google Shape;2994;g2ecde422a58_0_3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5" name="Google Shape;2995;g2ecde422a58_0_3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alibri"/>
              <a:buNone/>
            </a:pPr>
            <a:r>
              <a:rPr lang="it" sz="1200">
                <a:solidFill>
                  <a:srgbClr val="000000"/>
                </a:solidFill>
              </a:rPr>
              <a:t>circa 13-15 minuti </a:t>
            </a:r>
            <a:endParaRPr/>
          </a:p>
          <a:p>
            <a:pPr indent="0" lvl="0" marL="0" marR="0" rtl="0" algn="l">
              <a:lnSpc>
                <a:spcPct val="100000"/>
              </a:lnSpc>
              <a:spcBef>
                <a:spcPts val="0"/>
              </a:spcBef>
              <a:spcAft>
                <a:spcPts val="0"/>
              </a:spcAft>
              <a:buClr>
                <a:schemeClr val="dk1"/>
              </a:buClr>
              <a:buSzPts val="1200"/>
              <a:buFont typeface="Calibri"/>
              <a:buNone/>
            </a:pPr>
            <a:r>
              <a:t/>
            </a:r>
            <a:endParaRPr sz="1200">
              <a:solidFill>
                <a:srgbClr val="000000"/>
              </a:solidFill>
            </a:endParaRPr>
          </a:p>
          <a:p>
            <a:pPr indent="0" lvl="0" marL="0" marR="0" rtl="0" algn="l">
              <a:lnSpc>
                <a:spcPct val="100000"/>
              </a:lnSpc>
              <a:spcBef>
                <a:spcPts val="0"/>
              </a:spcBef>
              <a:spcAft>
                <a:spcPts val="0"/>
              </a:spcAft>
              <a:buClr>
                <a:srgbClr val="000000"/>
              </a:buClr>
              <a:buSzPts val="1200"/>
              <a:buFont typeface="Calibri"/>
              <a:buNone/>
            </a:pPr>
            <a:r>
              <a:rPr lang="it" sz="1200">
                <a:solidFill>
                  <a:srgbClr val="000000"/>
                </a:solidFill>
              </a:rPr>
              <a:t>Trust emerged in describing human-human relationships, then HCI examined the commonalities with the automation</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Poppins"/>
              <a:buNone/>
            </a:pPr>
            <a:r>
              <a:rPr b="1" lang="it" sz="1200">
                <a:solidFill>
                  <a:schemeClr val="dk1"/>
                </a:solidFill>
                <a:latin typeface="Poppins"/>
                <a:ea typeface="Poppins"/>
                <a:cs typeface="Poppins"/>
                <a:sym typeface="Poppins"/>
              </a:rPr>
              <a:t>Differences between the concepts of Reliance, Trust and Credibility</a:t>
            </a:r>
            <a:endParaRPr/>
          </a:p>
          <a:p>
            <a:pPr indent="0" lvl="0" marL="0" marR="0" rtl="0" algn="l">
              <a:lnSpc>
                <a:spcPct val="100000"/>
              </a:lnSpc>
              <a:spcBef>
                <a:spcPts val="0"/>
              </a:spcBef>
              <a:spcAft>
                <a:spcPts val="0"/>
              </a:spcAft>
              <a:buClr>
                <a:schemeClr val="dk1"/>
              </a:buClr>
              <a:buSzPts val="1200"/>
              <a:buFont typeface="Poppins"/>
              <a:buNone/>
            </a:pPr>
            <a:r>
              <a:rPr b="1" lang="it" sz="1200">
                <a:solidFill>
                  <a:schemeClr val="dk1"/>
                </a:solidFill>
                <a:latin typeface="Poppins"/>
                <a:ea typeface="Poppins"/>
                <a:cs typeface="Poppins"/>
                <a:sym typeface="Poppins"/>
              </a:rPr>
              <a:t>Design for appropriate trust, not greater trust</a:t>
            </a:r>
            <a:endParaRPr/>
          </a:p>
          <a:p>
            <a:pPr indent="0" lvl="0" marL="0" marR="0" rtl="0" algn="l">
              <a:lnSpc>
                <a:spcPct val="100000"/>
              </a:lnSpc>
              <a:spcBef>
                <a:spcPts val="0"/>
              </a:spcBef>
              <a:spcAft>
                <a:spcPts val="0"/>
              </a:spcAft>
              <a:buClr>
                <a:schemeClr val="dk1"/>
              </a:buClr>
              <a:buSzPts val="1200"/>
              <a:buFont typeface="Poppins"/>
              <a:buNone/>
            </a:pPr>
            <a:r>
              <a:rPr b="1" lang="it" sz="1200">
                <a:solidFill>
                  <a:schemeClr val="dk1"/>
                </a:solidFill>
                <a:latin typeface="Poppins"/>
                <a:ea typeface="Poppins"/>
                <a:cs typeface="Poppins"/>
                <a:sym typeface="Poppins"/>
              </a:rPr>
              <a:t>Carefully evaluate any anthropomorphizing of the automation</a:t>
            </a:r>
            <a:endParaRPr/>
          </a:p>
          <a:p>
            <a:pPr indent="0" lvl="0" marL="0" rtl="0" algn="l">
              <a:spcBef>
                <a:spcPts val="0"/>
              </a:spcBef>
              <a:spcAft>
                <a:spcPts val="0"/>
              </a:spcAft>
              <a:buNone/>
            </a:pPr>
            <a:r>
              <a:t/>
            </a:r>
            <a:endParaRPr/>
          </a:p>
        </p:txBody>
      </p:sp>
      <p:sp>
        <p:nvSpPr>
          <p:cNvPr id="2996" name="Google Shape;2996;g2ecde422a58_0_3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5" name="Shape 3005"/>
        <p:cNvGrpSpPr/>
        <p:nvPr/>
      </p:nvGrpSpPr>
      <p:grpSpPr>
        <a:xfrm>
          <a:off x="0" y="0"/>
          <a:ext cx="0" cy="0"/>
          <a:chOff x="0" y="0"/>
          <a:chExt cx="0" cy="0"/>
        </a:xfrm>
      </p:grpSpPr>
      <p:sp>
        <p:nvSpPr>
          <p:cNvPr id="3006" name="Google Shape;3006;g2ecde422a58_0_35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7" name="Google Shape;3007;g2ecde422a58_0_3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1" name="Shape 3011"/>
        <p:cNvGrpSpPr/>
        <p:nvPr/>
      </p:nvGrpSpPr>
      <p:grpSpPr>
        <a:xfrm>
          <a:off x="0" y="0"/>
          <a:ext cx="0" cy="0"/>
          <a:chOff x="0" y="0"/>
          <a:chExt cx="0" cy="0"/>
        </a:xfrm>
      </p:grpSpPr>
      <p:sp>
        <p:nvSpPr>
          <p:cNvPr id="3012" name="Google Shape;3012;g2ecde422a58_0_3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13" name="Google Shape;3013;g2ecde422a58_0_3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4" name="Google Shape;3014;g2ecde422a58_0_3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0" name="Shape 3020"/>
        <p:cNvGrpSpPr/>
        <p:nvPr/>
      </p:nvGrpSpPr>
      <p:grpSpPr>
        <a:xfrm>
          <a:off x="0" y="0"/>
          <a:ext cx="0" cy="0"/>
          <a:chOff x="0" y="0"/>
          <a:chExt cx="0" cy="0"/>
        </a:xfrm>
      </p:grpSpPr>
      <p:sp>
        <p:nvSpPr>
          <p:cNvPr id="3021" name="Google Shape;3021;g2ecde422a58_0_3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2" name="Google Shape;3022;g2ecde422a58_0_3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23" name="Google Shape;3023;g2ecde422a58_0_3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2" name="Shape 3032"/>
        <p:cNvGrpSpPr/>
        <p:nvPr/>
      </p:nvGrpSpPr>
      <p:grpSpPr>
        <a:xfrm>
          <a:off x="0" y="0"/>
          <a:ext cx="0" cy="0"/>
          <a:chOff x="0" y="0"/>
          <a:chExt cx="0" cy="0"/>
        </a:xfrm>
      </p:grpSpPr>
      <p:sp>
        <p:nvSpPr>
          <p:cNvPr id="3033" name="Google Shape;3033;g2ecde422a58_0_3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4" name="Google Shape;3034;g2ecde422a58_0_3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5" name="Google Shape;3035;g2ecde422a58_0_3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3" name="Shape 2603"/>
        <p:cNvGrpSpPr/>
        <p:nvPr/>
      </p:nvGrpSpPr>
      <p:grpSpPr>
        <a:xfrm>
          <a:off x="0" y="0"/>
          <a:ext cx="0" cy="0"/>
          <a:chOff x="0" y="0"/>
          <a:chExt cx="0" cy="0"/>
        </a:xfrm>
      </p:grpSpPr>
      <p:sp>
        <p:nvSpPr>
          <p:cNvPr id="2604" name="Google Shape;2604;g27862a5b2be_0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5" name="Google Shape;2605;g27862a5b2be_0_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it">
                <a:latin typeface="Arial"/>
                <a:ea typeface="Arial"/>
                <a:cs typeface="Arial"/>
                <a:sym typeface="Arial"/>
              </a:rPr>
              <a:t>Representation of the problem. • Estimate of expectations. • Evaluation of outcomes. • Selection of an alternative.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Arial"/>
              <a:buNone/>
            </a:pPr>
            <a:r>
              <a:rPr lang="it">
                <a:latin typeface="Arial"/>
                <a:ea typeface="Arial"/>
                <a:cs typeface="Arial"/>
                <a:sym typeface="Arial"/>
              </a:rPr>
              <a:t>Judgment: It is referred to the components of the decision process relative to: • Evaluation of outcomes. • Evaluation of the consequences associated to each outcome. • Choice: Indicates the sub-process of the decision in which an alternative is chosen among several other options. </a:t>
            </a:r>
            <a:r>
              <a:rPr lang="it">
                <a:latin typeface="Helvetica Neue"/>
                <a:ea typeface="Helvetica Neue"/>
                <a:cs typeface="Helvetica Neue"/>
                <a:sym typeface="Helvetica Neue"/>
              </a:rPr>
              <a:t>7 </a:t>
            </a:r>
            <a:endParaRPr>
              <a:latin typeface="Arial"/>
              <a:ea typeface="Arial"/>
              <a:cs typeface="Arial"/>
              <a:sym typeface="Arial"/>
            </a:endParaRPr>
          </a:p>
          <a:p>
            <a:pPr indent="0" lvl="0" marL="0" rtl="0" algn="l">
              <a:spcBef>
                <a:spcPts val="0"/>
              </a:spcBef>
              <a:spcAft>
                <a:spcPts val="0"/>
              </a:spcAft>
              <a:buNone/>
            </a:pPr>
            <a:r>
              <a:t/>
            </a:r>
            <a:endParaRPr/>
          </a:p>
        </p:txBody>
      </p:sp>
      <p:sp>
        <p:nvSpPr>
          <p:cNvPr id="2606" name="Google Shape;2606;g27862a5b2be_0_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7" name="Shape 3047"/>
        <p:cNvGrpSpPr/>
        <p:nvPr/>
      </p:nvGrpSpPr>
      <p:grpSpPr>
        <a:xfrm>
          <a:off x="0" y="0"/>
          <a:ext cx="0" cy="0"/>
          <a:chOff x="0" y="0"/>
          <a:chExt cx="0" cy="0"/>
        </a:xfrm>
      </p:grpSpPr>
      <p:sp>
        <p:nvSpPr>
          <p:cNvPr id="3048" name="Google Shape;3048;g27862a5b2be_0_4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9" name="Google Shape;3049;g27862a5b2be_0_4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0" name="Google Shape;3050;g27862a5b2be_0_4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3" name="Shape 3053"/>
        <p:cNvGrpSpPr/>
        <p:nvPr/>
      </p:nvGrpSpPr>
      <p:grpSpPr>
        <a:xfrm>
          <a:off x="0" y="0"/>
          <a:ext cx="0" cy="0"/>
          <a:chOff x="0" y="0"/>
          <a:chExt cx="0" cy="0"/>
        </a:xfrm>
      </p:grpSpPr>
      <p:sp>
        <p:nvSpPr>
          <p:cNvPr id="3054" name="Google Shape;3054;g2ecde422a58_0_17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5" name="Google Shape;3055;g2ecde422a58_0_17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6" name="Google Shape;3056;g2ecde422a58_0_17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1" name="Shape 3061"/>
        <p:cNvGrpSpPr/>
        <p:nvPr/>
      </p:nvGrpSpPr>
      <p:grpSpPr>
        <a:xfrm>
          <a:off x="0" y="0"/>
          <a:ext cx="0" cy="0"/>
          <a:chOff x="0" y="0"/>
          <a:chExt cx="0" cy="0"/>
        </a:xfrm>
      </p:grpSpPr>
      <p:sp>
        <p:nvSpPr>
          <p:cNvPr id="3062" name="Google Shape;3062;g27862a5b2be_0_47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63" name="Google Shape;3063;g27862a5b2be_0_4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0" name="Shape 3070"/>
        <p:cNvGrpSpPr/>
        <p:nvPr/>
      </p:nvGrpSpPr>
      <p:grpSpPr>
        <a:xfrm>
          <a:off x="0" y="0"/>
          <a:ext cx="0" cy="0"/>
          <a:chOff x="0" y="0"/>
          <a:chExt cx="0" cy="0"/>
        </a:xfrm>
      </p:grpSpPr>
      <p:sp>
        <p:nvSpPr>
          <p:cNvPr id="3071" name="Google Shape;3071;g27862a5b2be_0_48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2" name="Google Shape;3072;g27862a5b2be_0_4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1" name="Shape 3081"/>
        <p:cNvGrpSpPr/>
        <p:nvPr/>
      </p:nvGrpSpPr>
      <p:grpSpPr>
        <a:xfrm>
          <a:off x="0" y="0"/>
          <a:ext cx="0" cy="0"/>
          <a:chOff x="0" y="0"/>
          <a:chExt cx="0" cy="0"/>
        </a:xfrm>
      </p:grpSpPr>
      <p:sp>
        <p:nvSpPr>
          <p:cNvPr id="3082" name="Google Shape;3082;g27862a5b2be_0_49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3" name="Google Shape;3083;g27862a5b2be_0_4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4" name="Shape 3094"/>
        <p:cNvGrpSpPr/>
        <p:nvPr/>
      </p:nvGrpSpPr>
      <p:grpSpPr>
        <a:xfrm>
          <a:off x="0" y="0"/>
          <a:ext cx="0" cy="0"/>
          <a:chOff x="0" y="0"/>
          <a:chExt cx="0" cy="0"/>
        </a:xfrm>
      </p:grpSpPr>
      <p:sp>
        <p:nvSpPr>
          <p:cNvPr id="3095" name="Google Shape;3095;g27862a5b2be_0_5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6" name="Google Shape;3096;g27862a5b2be_0_5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alibri"/>
              <a:buNone/>
            </a:pPr>
            <a:r>
              <a:rPr lang="it" sz="1200">
                <a:solidFill>
                  <a:srgbClr val="000000"/>
                </a:solidFill>
              </a:rPr>
              <a:t>As a result, they are very difficult to avoid because we only realize we used them after they affected our judgements</a:t>
            </a:r>
            <a:endParaRPr b="1" sz="1200"/>
          </a:p>
          <a:p>
            <a:pPr indent="0" lvl="0" marL="0" rtl="0" algn="l">
              <a:spcBef>
                <a:spcPts val="0"/>
              </a:spcBef>
              <a:spcAft>
                <a:spcPts val="0"/>
              </a:spcAft>
              <a:buNone/>
            </a:pPr>
            <a:r>
              <a:t/>
            </a:r>
            <a:endParaRPr/>
          </a:p>
        </p:txBody>
      </p:sp>
      <p:sp>
        <p:nvSpPr>
          <p:cNvPr id="3097" name="Google Shape;3097;g27862a5b2be_0_5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9" name="Shape 3109"/>
        <p:cNvGrpSpPr/>
        <p:nvPr/>
      </p:nvGrpSpPr>
      <p:grpSpPr>
        <a:xfrm>
          <a:off x="0" y="0"/>
          <a:ext cx="0" cy="0"/>
          <a:chOff x="0" y="0"/>
          <a:chExt cx="0" cy="0"/>
        </a:xfrm>
      </p:grpSpPr>
      <p:sp>
        <p:nvSpPr>
          <p:cNvPr id="3110" name="Google Shape;3110;g2ecde422a58_0_20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1" name="Google Shape;3111;g2ecde422a58_0_20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12121"/>
              </a:buClr>
              <a:buSzPts val="1200"/>
              <a:buFont typeface="Merriweather"/>
              <a:buNone/>
            </a:pPr>
            <a:r>
              <a:rPr b="0" i="0" lang="it">
                <a:solidFill>
                  <a:srgbClr val="212121"/>
                </a:solidFill>
                <a:highlight>
                  <a:srgbClr val="FFFFFF"/>
                </a:highlight>
                <a:latin typeface="Merriweather"/>
                <a:ea typeface="Merriweather"/>
                <a:cs typeface="Merriweather"/>
                <a:sym typeface="Merriweather"/>
              </a:rPr>
              <a:t>The </a:t>
            </a:r>
            <a:r>
              <a:rPr b="0" i="0" lang="it" u="sng">
                <a:solidFill>
                  <a:schemeClr val="hlink"/>
                </a:solidFill>
                <a:highlight>
                  <a:srgbClr val="FFFFFF"/>
                </a:highlight>
                <a:latin typeface="Merriweather"/>
                <a:ea typeface="Merriweather"/>
                <a:cs typeface="Merriweather"/>
                <a:sym typeface="Merriweather"/>
                <a:hlinkClick r:id="rId2"/>
              </a:rPr>
              <a:t>representativeness heuristic</a:t>
            </a:r>
            <a:r>
              <a:rPr b="0" i="0" lang="it">
                <a:solidFill>
                  <a:srgbClr val="212121"/>
                </a:solidFill>
                <a:highlight>
                  <a:srgbClr val="FFFFFF"/>
                </a:highlight>
                <a:latin typeface="Merriweather"/>
                <a:ea typeface="Merriweather"/>
                <a:cs typeface="Merriweather"/>
                <a:sym typeface="Merriweather"/>
              </a:rPr>
              <a:t> involves making a decision by comparing the present situation to the most representative mental prototype. </a:t>
            </a:r>
            <a:endParaRPr/>
          </a:p>
          <a:p>
            <a:pPr indent="0" lvl="0" marL="0" rtl="0" algn="l">
              <a:spcBef>
                <a:spcPts val="0"/>
              </a:spcBef>
              <a:spcAft>
                <a:spcPts val="0"/>
              </a:spcAft>
              <a:buNone/>
            </a:pPr>
            <a:r>
              <a:t/>
            </a:r>
            <a:endParaRPr/>
          </a:p>
        </p:txBody>
      </p:sp>
      <p:sp>
        <p:nvSpPr>
          <p:cNvPr id="3112" name="Google Shape;3112;g2ecde422a58_0_20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9" name="Shape 3119"/>
        <p:cNvGrpSpPr/>
        <p:nvPr/>
      </p:nvGrpSpPr>
      <p:grpSpPr>
        <a:xfrm>
          <a:off x="0" y="0"/>
          <a:ext cx="0" cy="0"/>
          <a:chOff x="0" y="0"/>
          <a:chExt cx="0" cy="0"/>
        </a:xfrm>
      </p:grpSpPr>
      <p:sp>
        <p:nvSpPr>
          <p:cNvPr id="3120" name="Google Shape;3120;g2ecde422a58_0_204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1" name="Google Shape;3121;g2ecde422a58_0_20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7" name="Shape 3127"/>
        <p:cNvGrpSpPr/>
        <p:nvPr/>
      </p:nvGrpSpPr>
      <p:grpSpPr>
        <a:xfrm>
          <a:off x="0" y="0"/>
          <a:ext cx="0" cy="0"/>
          <a:chOff x="0" y="0"/>
          <a:chExt cx="0" cy="0"/>
        </a:xfrm>
      </p:grpSpPr>
      <p:sp>
        <p:nvSpPr>
          <p:cNvPr id="3128" name="Google Shape;3128;g2ecde422a58_0_20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9" name="Google Shape;3129;g2ecde422a58_0_20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12121"/>
              </a:buClr>
              <a:buSzPts val="1200"/>
              <a:buFont typeface="Merriweather"/>
              <a:buNone/>
            </a:pPr>
            <a:r>
              <a:rPr b="0" i="0" lang="it">
                <a:solidFill>
                  <a:srgbClr val="212121"/>
                </a:solidFill>
                <a:highlight>
                  <a:srgbClr val="FFFFFF"/>
                </a:highlight>
                <a:latin typeface="Merriweather"/>
                <a:ea typeface="Merriweather"/>
                <a:cs typeface="Merriweather"/>
                <a:sym typeface="Merriweather"/>
              </a:rPr>
              <a:t>The </a:t>
            </a:r>
            <a:r>
              <a:rPr b="0" i="0" lang="it" u="sng">
                <a:solidFill>
                  <a:schemeClr val="hlink"/>
                </a:solidFill>
                <a:highlight>
                  <a:srgbClr val="FFFFFF"/>
                </a:highlight>
                <a:latin typeface="Merriweather"/>
                <a:ea typeface="Merriweather"/>
                <a:cs typeface="Merriweather"/>
                <a:sym typeface="Merriweather"/>
                <a:hlinkClick r:id="rId2"/>
              </a:rPr>
              <a:t>availability heuristic</a:t>
            </a:r>
            <a:r>
              <a:rPr b="0" i="0" lang="it">
                <a:solidFill>
                  <a:srgbClr val="212121"/>
                </a:solidFill>
                <a:highlight>
                  <a:srgbClr val="FFFFFF"/>
                </a:highlight>
                <a:latin typeface="Merriweather"/>
                <a:ea typeface="Merriweather"/>
                <a:cs typeface="Merriweather"/>
                <a:sym typeface="Merriweather"/>
              </a:rPr>
              <a:t> involves making decisions based upon how easy it is to bring something to mind.</a:t>
            </a:r>
            <a:endParaRPr/>
          </a:p>
          <a:p>
            <a:pPr indent="0" lvl="0" marL="0" rtl="0" algn="l">
              <a:spcBef>
                <a:spcPts val="0"/>
              </a:spcBef>
              <a:spcAft>
                <a:spcPts val="0"/>
              </a:spcAft>
              <a:buNone/>
            </a:pPr>
            <a:r>
              <a:t/>
            </a:r>
            <a:endParaRPr/>
          </a:p>
        </p:txBody>
      </p:sp>
      <p:sp>
        <p:nvSpPr>
          <p:cNvPr id="3130" name="Google Shape;3130;g2ecde422a58_0_20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5" name="Shape 3135"/>
        <p:cNvGrpSpPr/>
        <p:nvPr/>
      </p:nvGrpSpPr>
      <p:grpSpPr>
        <a:xfrm>
          <a:off x="0" y="0"/>
          <a:ext cx="0" cy="0"/>
          <a:chOff x="0" y="0"/>
          <a:chExt cx="0" cy="0"/>
        </a:xfrm>
      </p:grpSpPr>
      <p:sp>
        <p:nvSpPr>
          <p:cNvPr id="3136" name="Google Shape;3136;g2ecde422a58_0_205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37" name="Google Shape;3137;g2ecde422a58_0_20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8" name="Shape 2618"/>
        <p:cNvGrpSpPr/>
        <p:nvPr/>
      </p:nvGrpSpPr>
      <p:grpSpPr>
        <a:xfrm>
          <a:off x="0" y="0"/>
          <a:ext cx="0" cy="0"/>
          <a:chOff x="0" y="0"/>
          <a:chExt cx="0" cy="0"/>
        </a:xfrm>
      </p:grpSpPr>
      <p:sp>
        <p:nvSpPr>
          <p:cNvPr id="2619" name="Google Shape;2619;g27862a5b2be_0_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0" name="Google Shape;2620;g27862a5b2be_0_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lang="it">
                <a:latin typeface="Arial"/>
                <a:ea typeface="Arial"/>
                <a:cs typeface="Arial"/>
                <a:sym typeface="Arial"/>
              </a:rPr>
              <a:t>Decisions are made under uncertainty when: • We do not know exactly what is going to happen... • But we know the likelihood of each possible outcome. • In this circumstances people evaluate risk (the likelihood that the expected outcome will not be achieved) in a subjective way: • As we will see, there is no such thing as risk aversion. • Rather, psychologists speak of loss aversion. </a:t>
            </a:r>
            <a:endParaRPr/>
          </a:p>
          <a:p>
            <a:pPr indent="0" lvl="0" marL="0" marR="0" rtl="0" algn="l">
              <a:lnSpc>
                <a:spcPct val="100000"/>
              </a:lnSpc>
              <a:spcBef>
                <a:spcPts val="0"/>
              </a:spcBef>
              <a:spcAft>
                <a:spcPts val="0"/>
              </a:spcAft>
              <a:buClr>
                <a:schemeClr val="dk1"/>
              </a:buClr>
              <a:buSzPts val="1200"/>
              <a:buFont typeface="Arial"/>
              <a:buNone/>
            </a:pPr>
            <a:r>
              <a:rPr lang="it">
                <a:latin typeface="Arial"/>
                <a:ea typeface="Arial"/>
                <a:cs typeface="Arial"/>
                <a:sym typeface="Arial"/>
              </a:rPr>
              <a:t>Decisions are made under ambiguity when: • We do not know exactly what is going to happen... • We do not even know the likelihood of each outcome to happen. </a:t>
            </a:r>
            <a:r>
              <a:rPr lang="it">
                <a:latin typeface="Helvetica Neue"/>
                <a:ea typeface="Helvetica Neue"/>
                <a:cs typeface="Helvetica Neue"/>
                <a:sym typeface="Helvetica Neue"/>
              </a:rPr>
              <a:t>10 </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lang="it">
                <a:latin typeface="Arial"/>
                <a:ea typeface="Arial"/>
                <a:cs typeface="Arial"/>
                <a:sym typeface="Arial"/>
              </a:rPr>
              <a:t>One of the points in which the normative and psychological approaches differ the most is people’s attitude towards: • Choices under uncertainty. • Risk perception. • Choice under ambiguity. • What are uncertainty, risk, and ambiguity? </a:t>
            </a:r>
            <a:endParaRPr/>
          </a:p>
          <a:p>
            <a:pPr indent="0" lvl="0" marL="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76200" lvl="0" marL="0" rtl="0" algn="l">
              <a:spcBef>
                <a:spcPts val="0"/>
              </a:spcBef>
              <a:spcAft>
                <a:spcPts val="0"/>
              </a:spcAft>
              <a:buClr>
                <a:schemeClr val="dk1"/>
              </a:buClr>
              <a:buSzPts val="1200"/>
              <a:buFont typeface="Calibri"/>
              <a:buAutoNum type="arabicPeriod"/>
            </a:pPr>
            <a:r>
              <a:rPr b="1" i="0" lang="it">
                <a:highlight>
                  <a:srgbClr val="F9F9FE"/>
                </a:highlight>
                <a:latin typeface="Arial"/>
                <a:ea typeface="Arial"/>
                <a:cs typeface="Arial"/>
                <a:sym typeface="Arial"/>
              </a:rPr>
              <a:t>Uncertainty</a:t>
            </a:r>
            <a:r>
              <a:rPr b="0" i="0" lang="it">
                <a:highlight>
                  <a:srgbClr val="F9F9FE"/>
                </a:highlight>
                <a:latin typeface="Arial"/>
                <a:ea typeface="Arial"/>
                <a:cs typeface="Arial"/>
                <a:sym typeface="Arial"/>
              </a:rPr>
              <a:t>: Uncertainty refers to a lack of knowledge or information about future events or outcomes. It involves the inability to predict or determine with confidence what will happen. Uncertainty is characterized by unpredictability and the presence of unknown variables that make outcomes unclear </a:t>
            </a:r>
            <a:r>
              <a:rPr b="0" i="0" lang="it">
                <a:solidFill>
                  <a:srgbClr val="FFFFFF"/>
                </a:solidFill>
                <a:highlight>
                  <a:srgbClr val="9CB6DA"/>
                </a:highlight>
                <a:latin typeface="Arial"/>
                <a:ea typeface="Arial"/>
                <a:cs typeface="Arial"/>
                <a:sym typeface="Arial"/>
              </a:rPr>
              <a:t>6</a:t>
            </a:r>
            <a:r>
              <a:rPr b="0" i="0" lang="it">
                <a:highlight>
                  <a:srgbClr val="F9F9FE"/>
                </a:highlight>
                <a:latin typeface="Arial"/>
                <a:ea typeface="Arial"/>
                <a:cs typeface="Arial"/>
                <a:sym typeface="Arial"/>
              </a:rPr>
              <a:t>. In liberal governance, uncertainty is managed through individual responsibility and reasonable foresight rather than precise calculations </a:t>
            </a:r>
            <a:r>
              <a:rPr b="0" i="0" lang="it">
                <a:solidFill>
                  <a:srgbClr val="FFFFFF"/>
                </a:solidFill>
                <a:highlight>
                  <a:srgbClr val="9CB6DA"/>
                </a:highlight>
                <a:latin typeface="Arial"/>
                <a:ea typeface="Arial"/>
                <a:cs typeface="Arial"/>
                <a:sym typeface="Arial"/>
              </a:rPr>
              <a:t>6</a:t>
            </a:r>
            <a:r>
              <a:rPr b="0" i="0" lang="it">
                <a:highlight>
                  <a:srgbClr val="F9F9FE"/>
                </a:highlight>
                <a:latin typeface="Arial"/>
                <a:ea typeface="Arial"/>
                <a:cs typeface="Arial"/>
                <a:sym typeface="Arial"/>
              </a:rPr>
              <a:t>.</a:t>
            </a:r>
            <a:endParaRPr/>
          </a:p>
          <a:p>
            <a:pPr indent="-76200" lvl="0" marL="0" rtl="0" algn="l">
              <a:spcBef>
                <a:spcPts val="0"/>
              </a:spcBef>
              <a:spcAft>
                <a:spcPts val="0"/>
              </a:spcAft>
              <a:buClr>
                <a:schemeClr val="dk1"/>
              </a:buClr>
              <a:buSzPts val="1200"/>
              <a:buFont typeface="Calibri"/>
              <a:buAutoNum type="arabicPeriod"/>
            </a:pPr>
            <a:r>
              <a:rPr b="1" i="0" lang="it">
                <a:highlight>
                  <a:srgbClr val="F9F9FE"/>
                </a:highlight>
                <a:latin typeface="Arial"/>
                <a:ea typeface="Arial"/>
                <a:cs typeface="Arial"/>
                <a:sym typeface="Arial"/>
              </a:rPr>
              <a:t>Risk</a:t>
            </a:r>
            <a:r>
              <a:rPr b="0" i="0" lang="it">
                <a:highlight>
                  <a:srgbClr val="F9F9FE"/>
                </a:highlight>
                <a:latin typeface="Arial"/>
                <a:ea typeface="Arial"/>
                <a:cs typeface="Arial"/>
                <a:sym typeface="Arial"/>
              </a:rPr>
              <a:t>: Risk is a concept closely related to uncertainty but with a key difference. Risk involves the quantification or measurement of uncertainty. It is the probability or likelihood of a specific outcome or event occurring, allowing for some level of calculation or estimation of potential losses or gains </a:t>
            </a:r>
            <a:r>
              <a:rPr b="0" i="0" lang="it">
                <a:solidFill>
                  <a:srgbClr val="FFFFFF"/>
                </a:solidFill>
                <a:highlight>
                  <a:srgbClr val="9CB6DA"/>
                </a:highlight>
                <a:latin typeface="Arial"/>
                <a:ea typeface="Arial"/>
                <a:cs typeface="Arial"/>
                <a:sym typeface="Arial"/>
              </a:rPr>
              <a:t>4</a:t>
            </a:r>
            <a:r>
              <a:rPr b="0" i="0" lang="it">
                <a:highlight>
                  <a:srgbClr val="F9F9FE"/>
                </a:highlight>
                <a:latin typeface="Arial"/>
                <a:ea typeface="Arial"/>
                <a:cs typeface="Arial"/>
                <a:sym typeface="Arial"/>
              </a:rPr>
              <a:t>. Risk can be managed through various strategies such as risk assessment, mitigation, and transfer.</a:t>
            </a:r>
            <a:endParaRPr/>
          </a:p>
          <a:p>
            <a:pPr indent="-76200" lvl="0" marL="0" rtl="0" algn="l">
              <a:spcBef>
                <a:spcPts val="0"/>
              </a:spcBef>
              <a:spcAft>
                <a:spcPts val="0"/>
              </a:spcAft>
              <a:buClr>
                <a:schemeClr val="dk1"/>
              </a:buClr>
              <a:buSzPts val="1200"/>
              <a:buFont typeface="Calibri"/>
              <a:buAutoNum type="arabicPeriod"/>
            </a:pPr>
            <a:r>
              <a:rPr b="1" i="0" lang="it">
                <a:highlight>
                  <a:srgbClr val="F9F9FE"/>
                </a:highlight>
                <a:latin typeface="Arial"/>
                <a:ea typeface="Arial"/>
                <a:cs typeface="Arial"/>
                <a:sym typeface="Arial"/>
              </a:rPr>
              <a:t>Ambiguity</a:t>
            </a:r>
            <a:r>
              <a:rPr b="0" i="0" lang="it">
                <a:highlight>
                  <a:srgbClr val="F9F9FE"/>
                </a:highlight>
                <a:latin typeface="Arial"/>
                <a:ea typeface="Arial"/>
                <a:cs typeface="Arial"/>
                <a:sym typeface="Arial"/>
              </a:rPr>
              <a:t>: Ambiguity refers to a situation or concept that is open to multiple interpretations or meanings. It involves uncertainty or vagueness that makes it difficult to determine the true nature or implications of a situation </a:t>
            </a:r>
            <a:r>
              <a:rPr b="0" i="0" lang="it">
                <a:solidFill>
                  <a:srgbClr val="FFFFFF"/>
                </a:solidFill>
                <a:highlight>
                  <a:srgbClr val="9CB6DA"/>
                </a:highlight>
                <a:latin typeface="Arial"/>
                <a:ea typeface="Arial"/>
                <a:cs typeface="Arial"/>
                <a:sym typeface="Arial"/>
              </a:rPr>
              <a:t>7</a:t>
            </a:r>
            <a:r>
              <a:rPr b="0" i="0" lang="it">
                <a:highlight>
                  <a:srgbClr val="F9F9FE"/>
                </a:highlight>
                <a:latin typeface="Arial"/>
                <a:ea typeface="Arial"/>
                <a:cs typeface="Arial"/>
                <a:sym typeface="Arial"/>
              </a:rPr>
              <a:t>. Ambiguity introduces complexity and challenges in decision-making processes as it allows for different understandings and perspectives to coexist.</a:t>
            </a:r>
            <a:endParaRPr/>
          </a:p>
          <a:p>
            <a:pPr indent="0" lvl="0" marL="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p:txBody>
      </p:sp>
      <p:sp>
        <p:nvSpPr>
          <p:cNvPr id="2621" name="Google Shape;2621;g27862a5b2be_0_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2" name="Shape 3142"/>
        <p:cNvGrpSpPr/>
        <p:nvPr/>
      </p:nvGrpSpPr>
      <p:grpSpPr>
        <a:xfrm>
          <a:off x="0" y="0"/>
          <a:ext cx="0" cy="0"/>
          <a:chOff x="0" y="0"/>
          <a:chExt cx="0" cy="0"/>
        </a:xfrm>
      </p:grpSpPr>
      <p:sp>
        <p:nvSpPr>
          <p:cNvPr id="3143" name="Google Shape;3143;g2ecde422a58_0_206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44" name="Google Shape;3144;g2ecde422a58_0_20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8" name="Shape 3148"/>
        <p:cNvGrpSpPr/>
        <p:nvPr/>
      </p:nvGrpSpPr>
      <p:grpSpPr>
        <a:xfrm>
          <a:off x="0" y="0"/>
          <a:ext cx="0" cy="0"/>
          <a:chOff x="0" y="0"/>
          <a:chExt cx="0" cy="0"/>
        </a:xfrm>
      </p:grpSpPr>
      <p:sp>
        <p:nvSpPr>
          <p:cNvPr id="3149" name="Google Shape;3149;g2ecde422a58_0_206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0" name="Google Shape;3150;g2ecde422a58_0_20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4" name="Shape 3154"/>
        <p:cNvGrpSpPr/>
        <p:nvPr/>
      </p:nvGrpSpPr>
      <p:grpSpPr>
        <a:xfrm>
          <a:off x="0" y="0"/>
          <a:ext cx="0" cy="0"/>
          <a:chOff x="0" y="0"/>
          <a:chExt cx="0" cy="0"/>
        </a:xfrm>
      </p:grpSpPr>
      <p:sp>
        <p:nvSpPr>
          <p:cNvPr id="3155" name="Google Shape;3155;g2ecde422a58_0_20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6" name="Google Shape;3156;g2ecde422a58_0_20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12121"/>
              </a:buClr>
              <a:buSzPts val="1200"/>
              <a:buFont typeface="Merriweather"/>
              <a:buNone/>
            </a:pPr>
            <a:r>
              <a:rPr b="0" i="0" lang="it">
                <a:solidFill>
                  <a:srgbClr val="212121"/>
                </a:solidFill>
                <a:highlight>
                  <a:srgbClr val="FFFFFF"/>
                </a:highlight>
                <a:latin typeface="Merriweather"/>
                <a:ea typeface="Merriweather"/>
                <a:cs typeface="Merriweather"/>
                <a:sym typeface="Merriweather"/>
              </a:rPr>
              <a:t>The </a:t>
            </a:r>
            <a:r>
              <a:rPr b="0" i="0" lang="it" u="sng">
                <a:solidFill>
                  <a:schemeClr val="hlink"/>
                </a:solidFill>
                <a:highlight>
                  <a:srgbClr val="FFFFFF"/>
                </a:highlight>
                <a:latin typeface="Merriweather"/>
                <a:ea typeface="Merriweather"/>
                <a:cs typeface="Merriweather"/>
                <a:sym typeface="Merriweather"/>
                <a:hlinkClick r:id="rId2"/>
              </a:rPr>
              <a:t>anchoring bias</a:t>
            </a:r>
            <a:r>
              <a:rPr b="0" i="0" lang="it">
                <a:solidFill>
                  <a:srgbClr val="212121"/>
                </a:solidFill>
                <a:highlight>
                  <a:srgbClr val="FFFFFF"/>
                </a:highlight>
                <a:latin typeface="Merriweather"/>
                <a:ea typeface="Merriweather"/>
                <a:cs typeface="Merriweather"/>
                <a:sym typeface="Merriweather"/>
              </a:rPr>
              <a:t> involves the tendency to be overly influenced by the first bit of information we hear or learn. This can make it more difficult to consider other factors and lead to poor choice</a:t>
            </a:r>
            <a:endParaRPr/>
          </a:p>
          <a:p>
            <a:pPr indent="0" lvl="0" marL="0" rtl="0" algn="l">
              <a:spcBef>
                <a:spcPts val="0"/>
              </a:spcBef>
              <a:spcAft>
                <a:spcPts val="0"/>
              </a:spcAft>
              <a:buNone/>
            </a:pPr>
            <a:r>
              <a:t/>
            </a:r>
            <a:endParaRPr/>
          </a:p>
        </p:txBody>
      </p:sp>
      <p:sp>
        <p:nvSpPr>
          <p:cNvPr id="3157" name="Google Shape;3157;g2ecde422a58_0_20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1" name="Shape 3161"/>
        <p:cNvGrpSpPr/>
        <p:nvPr/>
      </p:nvGrpSpPr>
      <p:grpSpPr>
        <a:xfrm>
          <a:off x="0" y="0"/>
          <a:ext cx="0" cy="0"/>
          <a:chOff x="0" y="0"/>
          <a:chExt cx="0" cy="0"/>
        </a:xfrm>
      </p:grpSpPr>
      <p:sp>
        <p:nvSpPr>
          <p:cNvPr id="3162" name="Google Shape;3162;g2ecde422a58_0_20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3" name="Google Shape;3163;g2ecde422a58_0_20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4" name="Google Shape;3164;g2ecde422a58_0_20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8" name="Shape 3168"/>
        <p:cNvGrpSpPr/>
        <p:nvPr/>
      </p:nvGrpSpPr>
      <p:grpSpPr>
        <a:xfrm>
          <a:off x="0" y="0"/>
          <a:ext cx="0" cy="0"/>
          <a:chOff x="0" y="0"/>
          <a:chExt cx="0" cy="0"/>
        </a:xfrm>
      </p:grpSpPr>
      <p:sp>
        <p:nvSpPr>
          <p:cNvPr id="3169" name="Google Shape;3169;g2ecde422a58_0_155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70" name="Google Shape;3170;g2ecde422a58_0_15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4" name="Shape 3174"/>
        <p:cNvGrpSpPr/>
        <p:nvPr/>
      </p:nvGrpSpPr>
      <p:grpSpPr>
        <a:xfrm>
          <a:off x="0" y="0"/>
          <a:ext cx="0" cy="0"/>
          <a:chOff x="0" y="0"/>
          <a:chExt cx="0" cy="0"/>
        </a:xfrm>
      </p:grpSpPr>
      <p:sp>
        <p:nvSpPr>
          <p:cNvPr id="3175" name="Google Shape;3175;g27862a5b2be_0_8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6" name="Google Shape;3176;g27862a5b2be_0_8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5F6368"/>
              </a:buClr>
              <a:buSzPts val="1200"/>
              <a:buFont typeface="arial"/>
              <a:buNone/>
            </a:pPr>
            <a:r>
              <a:rPr b="1" i="0" lang="it">
                <a:solidFill>
                  <a:srgbClr val="5F6368"/>
                </a:solidFill>
                <a:latin typeface="arial"/>
                <a:ea typeface="arial"/>
                <a:cs typeface="arial"/>
                <a:sym typeface="arial"/>
              </a:rPr>
              <a:t>Alfred Korzybski, father</a:t>
            </a:r>
            <a:r>
              <a:rPr b="0" i="0" lang="it">
                <a:solidFill>
                  <a:srgbClr val="4D5156"/>
                </a:solidFill>
                <a:latin typeface="arial"/>
                <a:ea typeface="arial"/>
                <a:cs typeface="arial"/>
                <a:sym typeface="arial"/>
              </a:rPr>
              <a:t> of general semantics</a:t>
            </a:r>
            <a:endParaRPr b="0" i="0">
              <a:solidFill>
                <a:srgbClr val="4D5156"/>
              </a:solidFill>
              <a:latin typeface="arial"/>
              <a:ea typeface="arial"/>
              <a:cs typeface="arial"/>
              <a:sym typeface="arial"/>
            </a:endParaRPr>
          </a:p>
          <a:p>
            <a:pPr indent="0" lvl="0" marL="0" rtl="0" algn="l">
              <a:spcBef>
                <a:spcPts val="0"/>
              </a:spcBef>
              <a:spcAft>
                <a:spcPts val="0"/>
              </a:spcAft>
              <a:buClr>
                <a:srgbClr val="202124"/>
              </a:buClr>
              <a:buSzPts val="1200"/>
              <a:buFont typeface="arial"/>
              <a:buNone/>
            </a:pPr>
            <a:r>
              <a:rPr b="0" i="0" lang="it">
                <a:solidFill>
                  <a:srgbClr val="202124"/>
                </a:solidFill>
                <a:latin typeface="arial"/>
                <a:ea typeface="arial"/>
                <a:cs typeface="arial"/>
                <a:sym typeface="arial"/>
              </a:rPr>
              <a:t>The map is not the territory</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6" name="Shape 3186"/>
        <p:cNvGrpSpPr/>
        <p:nvPr/>
      </p:nvGrpSpPr>
      <p:grpSpPr>
        <a:xfrm>
          <a:off x="0" y="0"/>
          <a:ext cx="0" cy="0"/>
          <a:chOff x="0" y="0"/>
          <a:chExt cx="0" cy="0"/>
        </a:xfrm>
      </p:grpSpPr>
      <p:sp>
        <p:nvSpPr>
          <p:cNvPr id="3187" name="Google Shape;3187;g27862a5b2be_0_90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8" name="Google Shape;3188;g27862a5b2be_0_9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2" name="Shape 3192"/>
        <p:cNvGrpSpPr/>
        <p:nvPr/>
      </p:nvGrpSpPr>
      <p:grpSpPr>
        <a:xfrm>
          <a:off x="0" y="0"/>
          <a:ext cx="0" cy="0"/>
          <a:chOff x="0" y="0"/>
          <a:chExt cx="0" cy="0"/>
        </a:xfrm>
      </p:grpSpPr>
      <p:sp>
        <p:nvSpPr>
          <p:cNvPr id="3193" name="Google Shape;3193;g2ecde422a58_0_17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4" name="Google Shape;3194;g2ecde422a58_0_17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
              <a:t>Cole, M. (1990). Cultural psychology: A once and future discipline? Paper presented at the Nebraska Symposium, 1989.</a:t>
            </a:r>
            <a:endParaRPr/>
          </a:p>
        </p:txBody>
      </p:sp>
      <p:sp>
        <p:nvSpPr>
          <p:cNvPr id="3195" name="Google Shape;3195;g2ecde422a58_0_17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0" name="Shape 3200"/>
        <p:cNvGrpSpPr/>
        <p:nvPr/>
      </p:nvGrpSpPr>
      <p:grpSpPr>
        <a:xfrm>
          <a:off x="0" y="0"/>
          <a:ext cx="0" cy="0"/>
          <a:chOff x="0" y="0"/>
          <a:chExt cx="0" cy="0"/>
        </a:xfrm>
      </p:grpSpPr>
      <p:sp>
        <p:nvSpPr>
          <p:cNvPr id="3201" name="Google Shape;3201;g2ecde422a58_0_201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2" name="Google Shape;3202;g2ecde422a58_0_20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6" name="Shape 3206"/>
        <p:cNvGrpSpPr/>
        <p:nvPr/>
      </p:nvGrpSpPr>
      <p:grpSpPr>
        <a:xfrm>
          <a:off x="0" y="0"/>
          <a:ext cx="0" cy="0"/>
          <a:chOff x="0" y="0"/>
          <a:chExt cx="0" cy="0"/>
        </a:xfrm>
      </p:grpSpPr>
      <p:sp>
        <p:nvSpPr>
          <p:cNvPr id="3207" name="Google Shape;3207;g2ecde422a58_0_16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8" name="Google Shape;3208;g2ecde422a58_0_16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
              <a:t>﻿reliance on automation as a discrete process of engaging or disengaging, automation can be a very complex combination of many modes and reliance is often a more graded process. Automation reliance is not a simple binary process, but the simplification makes the discussion of misuse and disuse more tractable. Understanding how to mitigate disuse and misuse of automation is a critically important problem with broad ramifications.</a:t>
            </a:r>
            <a:endParaRPr/>
          </a:p>
          <a:p>
            <a:pPr indent="0" lvl="0" marL="0" rtl="0" algn="l">
              <a:spcBef>
                <a:spcPts val="0"/>
              </a:spcBef>
              <a:spcAft>
                <a:spcPts val="0"/>
              </a:spcAft>
              <a:buNone/>
            </a:pPr>
            <a:r>
              <a:rPr lang="it"/>
              <a:t>Recent</a:t>
            </a:r>
            <a:endParaRPr/>
          </a:p>
          <a:p>
            <a:pPr indent="0" lvl="0" marL="0" rtl="0" algn="l">
              <a:spcBef>
                <a:spcPts val="0"/>
              </a:spcBef>
              <a:spcAft>
                <a:spcPts val="0"/>
              </a:spcAft>
              <a:buNone/>
            </a:pPr>
            <a:r>
              <a:t/>
            </a:r>
            <a:endParaRPr/>
          </a:p>
          <a:p>
            <a:pPr indent="0" lvl="0" marL="0" rtl="0" algn="l">
              <a:spcBef>
                <a:spcPts val="0"/>
              </a:spcBef>
              <a:spcAft>
                <a:spcPts val="0"/>
              </a:spcAft>
              <a:buNone/>
            </a:pPr>
            <a:r>
              <a:rPr lang="it"/>
              <a:t>Reliance in HCI involves a cognitive and </a:t>
            </a:r>
            <a:r>
              <a:rPr b="1" lang="it"/>
              <a:t>behavioral</a:t>
            </a:r>
            <a:r>
              <a:rPr lang="it"/>
              <a:t> aspect, where users place their confidence in the system's capabilities and adapt their actions and decision-making accordingly. </a:t>
            </a:r>
            <a:endParaRPr/>
          </a:p>
          <a:p>
            <a:pPr indent="0" lvl="0" marL="0" rtl="0" algn="l">
              <a:spcBef>
                <a:spcPts val="0"/>
              </a:spcBef>
              <a:spcAft>
                <a:spcPts val="0"/>
              </a:spcAft>
              <a:buNone/>
            </a:pPr>
            <a:r>
              <a:t/>
            </a:r>
            <a:endParaRPr/>
          </a:p>
        </p:txBody>
      </p:sp>
      <p:sp>
        <p:nvSpPr>
          <p:cNvPr id="3209" name="Google Shape;3209;g2ecde422a58_0_16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3" name="Shape 2633"/>
        <p:cNvGrpSpPr/>
        <p:nvPr/>
      </p:nvGrpSpPr>
      <p:grpSpPr>
        <a:xfrm>
          <a:off x="0" y="0"/>
          <a:ext cx="0" cy="0"/>
          <a:chOff x="0" y="0"/>
          <a:chExt cx="0" cy="0"/>
        </a:xfrm>
      </p:grpSpPr>
      <p:sp>
        <p:nvSpPr>
          <p:cNvPr id="2634" name="Google Shape;2634;g27862a5b2be_0_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5" name="Google Shape;2635;g27862a5b2be_0_1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lang="it">
                <a:latin typeface="Arial"/>
                <a:ea typeface="Arial"/>
                <a:cs typeface="Arial"/>
                <a:sym typeface="Arial"/>
              </a:rPr>
              <a:t>Decisions are made under uncertainty when: • We do not know exactly what is going to happen... • But we know the likelihood of each possible outcome. • In this circumstances people evaluate risk (the likelihood that the expected outcome will not be achieved) in a subjective way: • As we will see, there is no such thing as risk aversion. • Rather, psychologists speak of loss aversion. </a:t>
            </a:r>
            <a:endParaRPr/>
          </a:p>
          <a:p>
            <a:pPr indent="0" lvl="0" marL="0" marR="0" rtl="0" algn="l">
              <a:lnSpc>
                <a:spcPct val="100000"/>
              </a:lnSpc>
              <a:spcBef>
                <a:spcPts val="0"/>
              </a:spcBef>
              <a:spcAft>
                <a:spcPts val="0"/>
              </a:spcAft>
              <a:buClr>
                <a:schemeClr val="dk1"/>
              </a:buClr>
              <a:buSzPts val="1200"/>
              <a:buFont typeface="Arial"/>
              <a:buNone/>
            </a:pPr>
            <a:r>
              <a:rPr lang="it">
                <a:latin typeface="Arial"/>
                <a:ea typeface="Arial"/>
                <a:cs typeface="Arial"/>
                <a:sym typeface="Arial"/>
              </a:rPr>
              <a:t>Decisions are made under ambiguity when: • We do not know exactly what is going to happen... • We do not even know the likelihood of each outcome to happen. </a:t>
            </a:r>
            <a:r>
              <a:rPr lang="it">
                <a:latin typeface="Helvetica Neue"/>
                <a:ea typeface="Helvetica Neue"/>
                <a:cs typeface="Helvetica Neue"/>
                <a:sym typeface="Helvetica Neue"/>
              </a:rPr>
              <a:t>10 </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lang="it">
                <a:latin typeface="Arial"/>
                <a:ea typeface="Arial"/>
                <a:cs typeface="Arial"/>
                <a:sym typeface="Arial"/>
              </a:rPr>
              <a:t>One of the points in which the normative and psychological approaches differ the most is people’s attitude towards: • Choices under uncertainty. • Risk perception. • Choice under ambiguity. • What are uncertainty, risk, and ambiguity? </a:t>
            </a:r>
            <a:endParaRPr/>
          </a:p>
          <a:p>
            <a:pPr indent="0" lvl="0" marL="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76200" lvl="0" marL="0" rtl="0" algn="l">
              <a:spcBef>
                <a:spcPts val="0"/>
              </a:spcBef>
              <a:spcAft>
                <a:spcPts val="0"/>
              </a:spcAft>
              <a:buClr>
                <a:schemeClr val="dk1"/>
              </a:buClr>
              <a:buSzPts val="1200"/>
              <a:buFont typeface="Calibri"/>
              <a:buAutoNum type="arabicPeriod"/>
            </a:pPr>
            <a:r>
              <a:rPr b="1" i="0" lang="it">
                <a:highlight>
                  <a:srgbClr val="F9F9FE"/>
                </a:highlight>
                <a:latin typeface="Arial"/>
                <a:ea typeface="Arial"/>
                <a:cs typeface="Arial"/>
                <a:sym typeface="Arial"/>
              </a:rPr>
              <a:t>Uncertainty</a:t>
            </a:r>
            <a:r>
              <a:rPr b="0" i="0" lang="it">
                <a:highlight>
                  <a:srgbClr val="F9F9FE"/>
                </a:highlight>
                <a:latin typeface="Arial"/>
                <a:ea typeface="Arial"/>
                <a:cs typeface="Arial"/>
                <a:sym typeface="Arial"/>
              </a:rPr>
              <a:t>: Uncertainty refers to a lack of knowledge or information about future events or outcomes. It involves the inability to predict or determine with confidence what will happen. Uncertainty is characterized by unpredictability and the presence of unknown variables that make outcomes unclear </a:t>
            </a:r>
            <a:r>
              <a:rPr b="0" i="0" lang="it">
                <a:solidFill>
                  <a:srgbClr val="FFFFFF"/>
                </a:solidFill>
                <a:highlight>
                  <a:srgbClr val="9CB6DA"/>
                </a:highlight>
                <a:latin typeface="Arial"/>
                <a:ea typeface="Arial"/>
                <a:cs typeface="Arial"/>
                <a:sym typeface="Arial"/>
              </a:rPr>
              <a:t>6</a:t>
            </a:r>
            <a:r>
              <a:rPr b="0" i="0" lang="it">
                <a:highlight>
                  <a:srgbClr val="F9F9FE"/>
                </a:highlight>
                <a:latin typeface="Arial"/>
                <a:ea typeface="Arial"/>
                <a:cs typeface="Arial"/>
                <a:sym typeface="Arial"/>
              </a:rPr>
              <a:t>. In liberal governance, uncertainty is managed through individual responsibility and reasonable foresight rather than precise calculations </a:t>
            </a:r>
            <a:r>
              <a:rPr b="0" i="0" lang="it">
                <a:solidFill>
                  <a:srgbClr val="FFFFFF"/>
                </a:solidFill>
                <a:highlight>
                  <a:srgbClr val="9CB6DA"/>
                </a:highlight>
                <a:latin typeface="Arial"/>
                <a:ea typeface="Arial"/>
                <a:cs typeface="Arial"/>
                <a:sym typeface="Arial"/>
              </a:rPr>
              <a:t>6</a:t>
            </a:r>
            <a:r>
              <a:rPr b="0" i="0" lang="it">
                <a:highlight>
                  <a:srgbClr val="F9F9FE"/>
                </a:highlight>
                <a:latin typeface="Arial"/>
                <a:ea typeface="Arial"/>
                <a:cs typeface="Arial"/>
                <a:sym typeface="Arial"/>
              </a:rPr>
              <a:t>.</a:t>
            </a:r>
            <a:endParaRPr/>
          </a:p>
          <a:p>
            <a:pPr indent="-76200" lvl="0" marL="0" rtl="0" algn="l">
              <a:spcBef>
                <a:spcPts val="0"/>
              </a:spcBef>
              <a:spcAft>
                <a:spcPts val="0"/>
              </a:spcAft>
              <a:buClr>
                <a:schemeClr val="dk1"/>
              </a:buClr>
              <a:buSzPts val="1200"/>
              <a:buFont typeface="Calibri"/>
              <a:buAutoNum type="arabicPeriod"/>
            </a:pPr>
            <a:r>
              <a:rPr b="1" i="0" lang="it">
                <a:highlight>
                  <a:srgbClr val="F9F9FE"/>
                </a:highlight>
                <a:latin typeface="Arial"/>
                <a:ea typeface="Arial"/>
                <a:cs typeface="Arial"/>
                <a:sym typeface="Arial"/>
              </a:rPr>
              <a:t>Risk</a:t>
            </a:r>
            <a:r>
              <a:rPr b="0" i="0" lang="it">
                <a:highlight>
                  <a:srgbClr val="F9F9FE"/>
                </a:highlight>
                <a:latin typeface="Arial"/>
                <a:ea typeface="Arial"/>
                <a:cs typeface="Arial"/>
                <a:sym typeface="Arial"/>
              </a:rPr>
              <a:t>: Risk is a concept closely related to uncertainty but with a key difference. Risk involves the quantification or measurement of uncertainty. It is the probability or likelihood of a specific outcome or event occurring, allowing for some level of calculation or estimation of potential losses or gains </a:t>
            </a:r>
            <a:r>
              <a:rPr b="0" i="0" lang="it">
                <a:solidFill>
                  <a:srgbClr val="FFFFFF"/>
                </a:solidFill>
                <a:highlight>
                  <a:srgbClr val="9CB6DA"/>
                </a:highlight>
                <a:latin typeface="Arial"/>
                <a:ea typeface="Arial"/>
                <a:cs typeface="Arial"/>
                <a:sym typeface="Arial"/>
              </a:rPr>
              <a:t>4</a:t>
            </a:r>
            <a:r>
              <a:rPr b="0" i="0" lang="it">
                <a:highlight>
                  <a:srgbClr val="F9F9FE"/>
                </a:highlight>
                <a:latin typeface="Arial"/>
                <a:ea typeface="Arial"/>
                <a:cs typeface="Arial"/>
                <a:sym typeface="Arial"/>
              </a:rPr>
              <a:t>. Risk can be managed through various strategies such as risk assessment, mitigation, and transfer.</a:t>
            </a:r>
            <a:endParaRPr/>
          </a:p>
          <a:p>
            <a:pPr indent="-76200" lvl="0" marL="0" rtl="0" algn="l">
              <a:spcBef>
                <a:spcPts val="0"/>
              </a:spcBef>
              <a:spcAft>
                <a:spcPts val="0"/>
              </a:spcAft>
              <a:buClr>
                <a:schemeClr val="dk1"/>
              </a:buClr>
              <a:buSzPts val="1200"/>
              <a:buFont typeface="Calibri"/>
              <a:buAutoNum type="arabicPeriod"/>
            </a:pPr>
            <a:r>
              <a:rPr b="1" i="0" lang="it">
                <a:highlight>
                  <a:srgbClr val="F9F9FE"/>
                </a:highlight>
                <a:latin typeface="Arial"/>
                <a:ea typeface="Arial"/>
                <a:cs typeface="Arial"/>
                <a:sym typeface="Arial"/>
              </a:rPr>
              <a:t>Ambiguity</a:t>
            </a:r>
            <a:r>
              <a:rPr b="0" i="0" lang="it">
                <a:highlight>
                  <a:srgbClr val="F9F9FE"/>
                </a:highlight>
                <a:latin typeface="Arial"/>
                <a:ea typeface="Arial"/>
                <a:cs typeface="Arial"/>
                <a:sym typeface="Arial"/>
              </a:rPr>
              <a:t>: Ambiguity refers to a situation or concept that is open to multiple interpretations or meanings. It involves uncertainty or vagueness that makes it difficult to determine the true nature or implications of a situation </a:t>
            </a:r>
            <a:r>
              <a:rPr b="0" i="0" lang="it">
                <a:solidFill>
                  <a:srgbClr val="FFFFFF"/>
                </a:solidFill>
                <a:highlight>
                  <a:srgbClr val="9CB6DA"/>
                </a:highlight>
                <a:latin typeface="Arial"/>
                <a:ea typeface="Arial"/>
                <a:cs typeface="Arial"/>
                <a:sym typeface="Arial"/>
              </a:rPr>
              <a:t>7</a:t>
            </a:r>
            <a:r>
              <a:rPr b="0" i="0" lang="it">
                <a:highlight>
                  <a:srgbClr val="F9F9FE"/>
                </a:highlight>
                <a:latin typeface="Arial"/>
                <a:ea typeface="Arial"/>
                <a:cs typeface="Arial"/>
                <a:sym typeface="Arial"/>
              </a:rPr>
              <a:t>. Ambiguity introduces complexity and challenges in decision-making processes as it allows for different understandings and perspectives to coexist.</a:t>
            </a:r>
            <a:endParaRPr/>
          </a:p>
          <a:p>
            <a:pPr indent="0" lvl="0" marL="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p:txBody>
      </p:sp>
      <p:sp>
        <p:nvSpPr>
          <p:cNvPr id="2636" name="Google Shape;2636;g27862a5b2be_0_1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4" name="Shape 3214"/>
        <p:cNvGrpSpPr/>
        <p:nvPr/>
      </p:nvGrpSpPr>
      <p:grpSpPr>
        <a:xfrm>
          <a:off x="0" y="0"/>
          <a:ext cx="0" cy="0"/>
          <a:chOff x="0" y="0"/>
          <a:chExt cx="0" cy="0"/>
        </a:xfrm>
      </p:grpSpPr>
      <p:sp>
        <p:nvSpPr>
          <p:cNvPr id="3215" name="Google Shape;3215;g2ecde422a58_0_165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6" name="Google Shape;3216;g2ecde422a58_0_16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1" name="Shape 3221"/>
        <p:cNvGrpSpPr/>
        <p:nvPr/>
      </p:nvGrpSpPr>
      <p:grpSpPr>
        <a:xfrm>
          <a:off x="0" y="0"/>
          <a:ext cx="0" cy="0"/>
          <a:chOff x="0" y="0"/>
          <a:chExt cx="0" cy="0"/>
        </a:xfrm>
      </p:grpSpPr>
      <p:sp>
        <p:nvSpPr>
          <p:cNvPr id="3222" name="Google Shape;3222;g2ecde422a58_0_16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3" name="Google Shape;3223;g2ecde422a58_0_16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
              <a:t>﻿Trustworthiness is a key factor in the credibility equation. The trustworthiness dimension of credibility captures the perceived goodness or morality of the source. In the context of computers, a computer that is “trustworthy” is one that is perceived to be truthful, fair, and unbiased. People in certain professions, such as judges, physicians, priests, and</a:t>
            </a:r>
            <a:endParaRPr/>
          </a:p>
          <a:p>
            <a:pPr indent="0" lvl="0" marL="0" rtl="0" algn="l">
              <a:spcBef>
                <a:spcPts val="0"/>
              </a:spcBef>
              <a:spcAft>
                <a:spcPts val="0"/>
              </a:spcAft>
              <a:buNone/>
            </a:pPr>
            <a:r>
              <a:rPr lang="it"/>
              <a:t>referees, are generally perceived to be trustworthy. These individuals have a professional duty to be truthful, unbiased, and fair. If it’s perceived that they are not trustworthy, they lose credibility. </a:t>
            </a:r>
            <a:endParaRPr/>
          </a:p>
          <a:p>
            <a:pPr indent="0" lvl="0" marL="0" rtl="0" algn="l">
              <a:spcBef>
                <a:spcPts val="0"/>
              </a:spcBef>
              <a:spcAft>
                <a:spcPts val="0"/>
              </a:spcAft>
              <a:buNone/>
            </a:pPr>
            <a:r>
              <a:t/>
            </a:r>
            <a:endParaRPr/>
          </a:p>
          <a:p>
            <a:pPr indent="0" lvl="0" marL="0" rtl="0" algn="l">
              <a:spcBef>
                <a:spcPts val="0"/>
              </a:spcBef>
              <a:spcAft>
                <a:spcPts val="0"/>
              </a:spcAft>
              <a:buNone/>
            </a:pPr>
            <a:r>
              <a:rPr lang="it"/>
              <a:t>﻿The second dimension of credibility is expertise—the perceived knowledge, skill, and experience ofthe source.Manycues lead to perceptions of expertise. Among them are labels that proclaim one an expert (such as the title “professor” or “doctor”), appearance cues (such as a white lab</a:t>
            </a:r>
            <a:endParaRPr/>
          </a:p>
          <a:p>
            <a:pPr indent="0" lvl="0" marL="0" rtl="0" algn="l">
              <a:spcBef>
                <a:spcPts val="0"/>
              </a:spcBef>
              <a:spcAft>
                <a:spcPts val="0"/>
              </a:spcAft>
              <a:buNone/>
            </a:pPr>
            <a:r>
              <a:rPr lang="it"/>
              <a:t>coat), and documentation ofaccomplishments (such as an award for excellent performance).</a:t>
            </a:r>
            <a:endParaRPr/>
          </a:p>
          <a:p>
            <a:pPr indent="0" lvl="0" marL="0" rtl="0" algn="l">
              <a:spcBef>
                <a:spcPts val="0"/>
              </a:spcBef>
              <a:spcAft>
                <a:spcPts val="0"/>
              </a:spcAft>
              <a:buNone/>
            </a:pPr>
            <a:r>
              <a:t/>
            </a:r>
            <a:endParaRPr/>
          </a:p>
        </p:txBody>
      </p:sp>
      <p:sp>
        <p:nvSpPr>
          <p:cNvPr id="3224" name="Google Shape;3224;g2ecde422a58_0_16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7" name="Shape 3237"/>
        <p:cNvGrpSpPr/>
        <p:nvPr/>
      </p:nvGrpSpPr>
      <p:grpSpPr>
        <a:xfrm>
          <a:off x="0" y="0"/>
          <a:ext cx="0" cy="0"/>
          <a:chOff x="0" y="0"/>
          <a:chExt cx="0" cy="0"/>
        </a:xfrm>
      </p:grpSpPr>
      <p:sp>
        <p:nvSpPr>
          <p:cNvPr id="3238" name="Google Shape;3238;g2ecde422a58_0_193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9" name="Google Shape;3239;g2ecde422a58_0_19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3" name="Shape 3243"/>
        <p:cNvGrpSpPr/>
        <p:nvPr/>
      </p:nvGrpSpPr>
      <p:grpSpPr>
        <a:xfrm>
          <a:off x="0" y="0"/>
          <a:ext cx="0" cy="0"/>
          <a:chOff x="0" y="0"/>
          <a:chExt cx="0" cy="0"/>
        </a:xfrm>
      </p:grpSpPr>
      <p:sp>
        <p:nvSpPr>
          <p:cNvPr id="3244" name="Google Shape;3244;g2ecde422a58_0_193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5" name="Google Shape;3245;g2ecde422a58_0_19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9" name="Shape 3249"/>
        <p:cNvGrpSpPr/>
        <p:nvPr/>
      </p:nvGrpSpPr>
      <p:grpSpPr>
        <a:xfrm>
          <a:off x="0" y="0"/>
          <a:ext cx="0" cy="0"/>
          <a:chOff x="0" y="0"/>
          <a:chExt cx="0" cy="0"/>
        </a:xfrm>
      </p:grpSpPr>
      <p:sp>
        <p:nvSpPr>
          <p:cNvPr id="3250" name="Google Shape;3250;g2ecde422a58_0_19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1" name="Google Shape;3251;g2ecde422a58_0_19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
              <a:t>Perché si fida e sbaglia, perde la fiducia </a:t>
            </a:r>
            <a:endParaRPr/>
          </a:p>
        </p:txBody>
      </p:sp>
      <p:sp>
        <p:nvSpPr>
          <p:cNvPr id="3252" name="Google Shape;3252;g2ecde422a58_0_19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6" name="Shape 3256"/>
        <p:cNvGrpSpPr/>
        <p:nvPr/>
      </p:nvGrpSpPr>
      <p:grpSpPr>
        <a:xfrm>
          <a:off x="0" y="0"/>
          <a:ext cx="0" cy="0"/>
          <a:chOff x="0" y="0"/>
          <a:chExt cx="0" cy="0"/>
        </a:xfrm>
      </p:grpSpPr>
      <p:sp>
        <p:nvSpPr>
          <p:cNvPr id="3257" name="Google Shape;3257;g2ecde422a58_0_16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8" name="Google Shape;3258;g2ecde422a58_0_16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
              <a:t>﻿reliance on automation as a discrete process of engaging or disengaging, automation can be a very complex combination of many modes and reliance is often a more graded process. Automation reliance is not a simple binary process, but the simplification makes the discussion of misuse and disuse more tractable. Understanding how to mitigate disuse and misuse of automation is a critically important problem with broad ramifications.</a:t>
            </a:r>
            <a:endParaRPr/>
          </a:p>
          <a:p>
            <a:pPr indent="0" lvl="0" marL="0" rtl="0" algn="l">
              <a:spcBef>
                <a:spcPts val="0"/>
              </a:spcBef>
              <a:spcAft>
                <a:spcPts val="0"/>
              </a:spcAft>
              <a:buNone/>
            </a:pPr>
            <a:r>
              <a:rPr lang="it"/>
              <a:t>Recent</a:t>
            </a:r>
            <a:endParaRPr/>
          </a:p>
          <a:p>
            <a:pPr indent="0" lvl="0" marL="0" rtl="0" algn="l">
              <a:spcBef>
                <a:spcPts val="0"/>
              </a:spcBef>
              <a:spcAft>
                <a:spcPts val="0"/>
              </a:spcAft>
              <a:buNone/>
            </a:pPr>
            <a:r>
              <a:t/>
            </a:r>
            <a:endParaRPr/>
          </a:p>
          <a:p>
            <a:pPr indent="0" lvl="0" marL="0" rtl="0" algn="l">
              <a:spcBef>
                <a:spcPts val="0"/>
              </a:spcBef>
              <a:spcAft>
                <a:spcPts val="0"/>
              </a:spcAft>
              <a:buNone/>
            </a:pPr>
            <a:r>
              <a:rPr lang="it"/>
              <a:t>Reliance in HCI involves a cognitive and </a:t>
            </a:r>
            <a:r>
              <a:rPr b="1" lang="it"/>
              <a:t>behavioral</a:t>
            </a:r>
            <a:r>
              <a:rPr lang="it"/>
              <a:t> aspect, where users place their confidence in the system's capabilities and adapt their actions and decision-making accordingly. </a:t>
            </a:r>
            <a:endParaRPr/>
          </a:p>
          <a:p>
            <a:pPr indent="0" lvl="0" marL="0" rtl="0" algn="l">
              <a:spcBef>
                <a:spcPts val="0"/>
              </a:spcBef>
              <a:spcAft>
                <a:spcPts val="0"/>
              </a:spcAft>
              <a:buNone/>
            </a:pPr>
            <a:r>
              <a:t/>
            </a:r>
            <a:endParaRPr/>
          </a:p>
        </p:txBody>
      </p:sp>
      <p:sp>
        <p:nvSpPr>
          <p:cNvPr id="3259" name="Google Shape;3259;g2ecde422a58_0_16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4" name="Shape 3264"/>
        <p:cNvGrpSpPr/>
        <p:nvPr/>
      </p:nvGrpSpPr>
      <p:grpSpPr>
        <a:xfrm>
          <a:off x="0" y="0"/>
          <a:ext cx="0" cy="0"/>
          <a:chOff x="0" y="0"/>
          <a:chExt cx="0" cy="0"/>
        </a:xfrm>
      </p:grpSpPr>
      <p:sp>
        <p:nvSpPr>
          <p:cNvPr id="3265" name="Google Shape;3265;g2ecde422a58_0_169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6" name="Google Shape;3266;g2ecde422a58_0_16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9" name="Shape 3269"/>
        <p:cNvGrpSpPr/>
        <p:nvPr/>
      </p:nvGrpSpPr>
      <p:grpSpPr>
        <a:xfrm>
          <a:off x="0" y="0"/>
          <a:ext cx="0" cy="0"/>
          <a:chOff x="0" y="0"/>
          <a:chExt cx="0" cy="0"/>
        </a:xfrm>
      </p:grpSpPr>
      <p:sp>
        <p:nvSpPr>
          <p:cNvPr id="3270" name="Google Shape;3270;g2ecde422a58_0_16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1" name="Google Shape;3271;g2ecde422a58_0_16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76200" lvl="0" marL="0" rtl="0" algn="l">
              <a:spcBef>
                <a:spcPts val="0"/>
              </a:spcBef>
              <a:spcAft>
                <a:spcPts val="0"/>
              </a:spcAft>
              <a:buClr>
                <a:srgbClr val="0D0D0D"/>
              </a:buClr>
              <a:buSzPts val="1200"/>
              <a:buFont typeface="Calibri"/>
              <a:buAutoNum type="arabicPeriod"/>
            </a:pPr>
            <a:r>
              <a:rPr b="1" i="0" lang="it">
                <a:solidFill>
                  <a:srgbClr val="0D0D0D"/>
                </a:solidFill>
                <a:highlight>
                  <a:srgbClr val="FFFFFF"/>
                </a:highlight>
                <a:latin typeface="Arial"/>
                <a:ea typeface="Arial"/>
                <a:cs typeface="Arial"/>
                <a:sym typeface="Arial"/>
              </a:rPr>
              <a:t>Attitude</a:t>
            </a:r>
            <a:r>
              <a:rPr b="0" i="0" lang="it">
                <a:solidFill>
                  <a:srgbClr val="0D0D0D"/>
                </a:solidFill>
                <a:highlight>
                  <a:srgbClr val="FFFFFF"/>
                </a:highlight>
                <a:latin typeface="Arial"/>
                <a:ea typeface="Arial"/>
                <a:cs typeface="Arial"/>
                <a:sym typeface="Arial"/>
              </a:rPr>
              <a:t>: Attitude refers to an individual's overall evaluation or assessment of performing a particular behavior. It encompasses beliefs about the outcomes or consequences of the behavior and the subjective value attached to those outcomes.</a:t>
            </a:r>
            <a:endParaRPr/>
          </a:p>
          <a:p>
            <a:pPr indent="-76200" lvl="0" marL="0" rtl="0" algn="l">
              <a:spcBef>
                <a:spcPts val="0"/>
              </a:spcBef>
              <a:spcAft>
                <a:spcPts val="0"/>
              </a:spcAft>
              <a:buClr>
                <a:srgbClr val="0D0D0D"/>
              </a:buClr>
              <a:buSzPts val="1200"/>
              <a:buFont typeface="Calibri"/>
              <a:buAutoNum type="arabicPeriod"/>
            </a:pPr>
            <a:r>
              <a:rPr b="1" i="0" lang="it">
                <a:solidFill>
                  <a:srgbClr val="0D0D0D"/>
                </a:solidFill>
                <a:highlight>
                  <a:srgbClr val="FFFFFF"/>
                </a:highlight>
                <a:latin typeface="Arial"/>
                <a:ea typeface="Arial"/>
                <a:cs typeface="Arial"/>
                <a:sym typeface="Arial"/>
              </a:rPr>
              <a:t>Subjective Norm</a:t>
            </a:r>
            <a:r>
              <a:rPr b="0" i="0" lang="it">
                <a:solidFill>
                  <a:srgbClr val="0D0D0D"/>
                </a:solidFill>
                <a:highlight>
                  <a:srgbClr val="FFFFFF"/>
                </a:highlight>
                <a:latin typeface="Arial"/>
                <a:ea typeface="Arial"/>
                <a:cs typeface="Arial"/>
                <a:sym typeface="Arial"/>
              </a:rPr>
              <a:t>: Subjective norm refers to the perceived social pressure or influence individuals perceive from others regarding the performance or non-performance of a behavior. It reflects the individual's perception of whether significant others approve or disapprove of the behavior and the motivation to comply with those perceived norms.</a:t>
            </a:r>
            <a:endParaRPr/>
          </a:p>
          <a:p>
            <a:pPr indent="-76200" lvl="0" marL="0" rtl="0" algn="l">
              <a:spcBef>
                <a:spcPts val="0"/>
              </a:spcBef>
              <a:spcAft>
                <a:spcPts val="0"/>
              </a:spcAft>
              <a:buClr>
                <a:srgbClr val="0D0D0D"/>
              </a:buClr>
              <a:buSzPts val="1200"/>
              <a:buFont typeface="Calibri"/>
              <a:buAutoNum type="arabicPeriod"/>
            </a:pPr>
            <a:r>
              <a:rPr b="1" i="0" lang="it">
                <a:solidFill>
                  <a:srgbClr val="0D0D0D"/>
                </a:solidFill>
                <a:highlight>
                  <a:srgbClr val="FFFFFF"/>
                </a:highlight>
                <a:latin typeface="Arial"/>
                <a:ea typeface="Arial"/>
                <a:cs typeface="Arial"/>
                <a:sym typeface="Arial"/>
              </a:rPr>
              <a:t>Perceived Behavioral Control</a:t>
            </a:r>
            <a:r>
              <a:rPr b="0" i="0" lang="it">
                <a:solidFill>
                  <a:srgbClr val="0D0D0D"/>
                </a:solidFill>
                <a:highlight>
                  <a:srgbClr val="FFFFFF"/>
                </a:highlight>
                <a:latin typeface="Arial"/>
                <a:ea typeface="Arial"/>
                <a:cs typeface="Arial"/>
                <a:sym typeface="Arial"/>
              </a:rPr>
              <a:t>: Perceived behavioral control (PBC) refers to an individual's perception of the ease or difficulty in performing a behavior. It encompasses beliefs about the presence of facilitating or hindering factors, as well as one's perceived ability to overcome obstacles and exercise control over the behavior.</a:t>
            </a:r>
            <a:endParaRPr/>
          </a:p>
          <a:p>
            <a:pPr indent="-76200" lvl="0" marL="0" rtl="0" algn="l">
              <a:spcBef>
                <a:spcPts val="0"/>
              </a:spcBef>
              <a:spcAft>
                <a:spcPts val="0"/>
              </a:spcAft>
              <a:buClr>
                <a:srgbClr val="0D0D0D"/>
              </a:buClr>
              <a:buSzPts val="1200"/>
              <a:buFont typeface="Calibri"/>
              <a:buAutoNum type="arabicPeriod"/>
            </a:pPr>
            <a:r>
              <a:rPr b="1" i="0" lang="it">
                <a:solidFill>
                  <a:srgbClr val="0D0D0D"/>
                </a:solidFill>
                <a:highlight>
                  <a:srgbClr val="FFFFFF"/>
                </a:highlight>
                <a:latin typeface="Arial"/>
                <a:ea typeface="Arial"/>
                <a:cs typeface="Arial"/>
                <a:sym typeface="Arial"/>
              </a:rPr>
              <a:t>Intention</a:t>
            </a:r>
            <a:r>
              <a:rPr b="0" i="0" lang="it">
                <a:solidFill>
                  <a:srgbClr val="0D0D0D"/>
                </a:solidFill>
                <a:highlight>
                  <a:srgbClr val="FFFFFF"/>
                </a:highlight>
                <a:latin typeface="Arial"/>
                <a:ea typeface="Arial"/>
                <a:cs typeface="Arial"/>
                <a:sym typeface="Arial"/>
              </a:rPr>
              <a:t>: Intention represents an individual's readiness or willingness to engage in a specific behavior within a given context and timeframe. It serves as a proximal determinant of actual behavior and is influenced by attitudes, subjective norms, and perceived behavioral control.</a:t>
            </a:r>
            <a:endParaRPr/>
          </a:p>
          <a:p>
            <a:pPr indent="-76200" lvl="0" marL="0" rtl="0" algn="l">
              <a:spcBef>
                <a:spcPts val="0"/>
              </a:spcBef>
              <a:spcAft>
                <a:spcPts val="0"/>
              </a:spcAft>
              <a:buClr>
                <a:srgbClr val="0D0D0D"/>
              </a:buClr>
              <a:buSzPts val="1200"/>
              <a:buFont typeface="Calibri"/>
              <a:buAutoNum type="arabicPeriod"/>
            </a:pPr>
            <a:r>
              <a:rPr b="1" i="0" lang="it">
                <a:solidFill>
                  <a:srgbClr val="0D0D0D"/>
                </a:solidFill>
                <a:highlight>
                  <a:srgbClr val="FFFFFF"/>
                </a:highlight>
                <a:latin typeface="Arial"/>
                <a:ea typeface="Arial"/>
                <a:cs typeface="Arial"/>
                <a:sym typeface="Arial"/>
              </a:rPr>
              <a:t>Behavior</a:t>
            </a:r>
            <a:r>
              <a:rPr b="0" i="0" lang="it">
                <a:solidFill>
                  <a:srgbClr val="0D0D0D"/>
                </a:solidFill>
                <a:highlight>
                  <a:srgbClr val="FFFFFF"/>
                </a:highlight>
                <a:latin typeface="Arial"/>
                <a:ea typeface="Arial"/>
                <a:cs typeface="Arial"/>
                <a:sym typeface="Arial"/>
              </a:rPr>
              <a:t>: Behavior refers to the observable actions or conduct exhibited by individuals in a specific context. It encompasses any action, whether overt or covert, that can be directly observed, measured, or reported.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272" name="Google Shape;3272;g2ecde422a58_0_16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7" name="Shape 3277"/>
        <p:cNvGrpSpPr/>
        <p:nvPr/>
      </p:nvGrpSpPr>
      <p:grpSpPr>
        <a:xfrm>
          <a:off x="0" y="0"/>
          <a:ext cx="0" cy="0"/>
          <a:chOff x="0" y="0"/>
          <a:chExt cx="0" cy="0"/>
        </a:xfrm>
      </p:grpSpPr>
      <p:sp>
        <p:nvSpPr>
          <p:cNvPr id="3278" name="Google Shape;3278;g2ecde422a58_0_17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9" name="Google Shape;3279;g2ecde422a58_0_17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4" name="Shape 3294"/>
        <p:cNvGrpSpPr/>
        <p:nvPr/>
      </p:nvGrpSpPr>
      <p:grpSpPr>
        <a:xfrm>
          <a:off x="0" y="0"/>
          <a:ext cx="0" cy="0"/>
          <a:chOff x="0" y="0"/>
          <a:chExt cx="0" cy="0"/>
        </a:xfrm>
      </p:grpSpPr>
      <p:sp>
        <p:nvSpPr>
          <p:cNvPr id="3295" name="Google Shape;3295;g2ecde422a58_0_17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6" name="Google Shape;3296;g2ecde422a58_0_17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
              <a:t>Consider the example of a robot and a human working togheter in a manufacturing setting. The robot is responsible for picking up and moving parts and the human is responsible for welding them. a Robot providing purpose-related information might tell human something about what it is designed to do</a:t>
            </a:r>
            <a:endParaRPr/>
          </a:p>
        </p:txBody>
      </p:sp>
      <p:sp>
        <p:nvSpPr>
          <p:cNvPr id="3297" name="Google Shape;3297;g2ecde422a58_0_17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0" name="Shape 2650"/>
        <p:cNvGrpSpPr/>
        <p:nvPr/>
      </p:nvGrpSpPr>
      <p:grpSpPr>
        <a:xfrm>
          <a:off x="0" y="0"/>
          <a:ext cx="0" cy="0"/>
          <a:chOff x="0" y="0"/>
          <a:chExt cx="0" cy="0"/>
        </a:xfrm>
      </p:grpSpPr>
      <p:sp>
        <p:nvSpPr>
          <p:cNvPr id="2651" name="Google Shape;2651;g27862a5b2be_0_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2" name="Google Shape;2652;g27862a5b2be_0_1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
              <a:t>Normative decision making theories: how we should make decisions</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lt1"/>
              </a:buClr>
              <a:buSzPts val="1200"/>
              <a:buFont typeface="Arial"/>
              <a:buNone/>
            </a:pPr>
            <a:r>
              <a:rPr lang="it">
                <a:latin typeface="Arial"/>
                <a:ea typeface="Arial"/>
                <a:cs typeface="Arial"/>
                <a:sym typeface="Arial"/>
              </a:rPr>
              <a:t>A further fundamental contribution to the integration of utility into economic models was provided by von Neumann and Morgenstern (1947). • These scholars proposed the </a:t>
            </a:r>
            <a:r>
              <a:rPr i="1" lang="it">
                <a:latin typeface="Arial"/>
                <a:ea typeface="Arial"/>
                <a:cs typeface="Arial"/>
                <a:sym typeface="Arial"/>
              </a:rPr>
              <a:t>Expected Utility Theory</a:t>
            </a:r>
            <a:r>
              <a:rPr lang="it">
                <a:latin typeface="Arial"/>
                <a:ea typeface="Arial"/>
                <a:cs typeface="Arial"/>
                <a:sym typeface="Arial"/>
              </a:rPr>
              <a:t>. • Following in their footsteps, Savage (1954) proposed a development of the theory, which is now known as </a:t>
            </a:r>
            <a:r>
              <a:rPr i="1" lang="it">
                <a:latin typeface="Arial"/>
                <a:ea typeface="Arial"/>
                <a:cs typeface="Arial"/>
                <a:sym typeface="Arial"/>
              </a:rPr>
              <a:t>Subjective Expected Utility Theory. </a:t>
            </a:r>
            <a:endParaRPr>
              <a:latin typeface="Arial"/>
              <a:ea typeface="Arial"/>
              <a:cs typeface="Arial"/>
              <a:sym typeface="Aria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lt1"/>
              </a:buClr>
              <a:buSzPts val="1200"/>
              <a:buFont typeface="Arial"/>
              <a:buNone/>
            </a:pPr>
            <a:r>
              <a:rPr lang="it">
                <a:latin typeface="Arial"/>
                <a:ea typeface="Arial"/>
                <a:cs typeface="Arial"/>
                <a:sym typeface="Arial"/>
              </a:rPr>
              <a:t>The theory of rational decision has been developed starting from the work of mathematicians, philosophers, and economists who, for a very long time, tried to answer this question: • </a:t>
            </a:r>
            <a:r>
              <a:rPr b="1" lang="it">
                <a:latin typeface="Arial"/>
                <a:ea typeface="Arial"/>
                <a:cs typeface="Arial"/>
                <a:sym typeface="Arial"/>
              </a:rPr>
              <a:t>What’s the rational way to make a decision when the outcomes are uncertain? </a:t>
            </a:r>
            <a:endParaRPr/>
          </a:p>
        </p:txBody>
      </p:sp>
      <p:sp>
        <p:nvSpPr>
          <p:cNvPr id="2653" name="Google Shape;2653;g27862a5b2be_0_1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3" name="Shape 3303"/>
        <p:cNvGrpSpPr/>
        <p:nvPr/>
      </p:nvGrpSpPr>
      <p:grpSpPr>
        <a:xfrm>
          <a:off x="0" y="0"/>
          <a:ext cx="0" cy="0"/>
          <a:chOff x="0" y="0"/>
          <a:chExt cx="0" cy="0"/>
        </a:xfrm>
      </p:grpSpPr>
      <p:sp>
        <p:nvSpPr>
          <p:cNvPr id="3304" name="Google Shape;3304;g2ecde422a58_0_17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5" name="Google Shape;3305;g2ecde422a58_0_17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
              <a:t>In providing process related information. The R provide how it goes about doing its tasks. Such as….</a:t>
            </a:r>
            <a:endParaRPr/>
          </a:p>
        </p:txBody>
      </p:sp>
      <p:sp>
        <p:nvSpPr>
          <p:cNvPr id="3306" name="Google Shape;3306;g2ecde422a58_0_17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2" name="Shape 3312"/>
        <p:cNvGrpSpPr/>
        <p:nvPr/>
      </p:nvGrpSpPr>
      <p:grpSpPr>
        <a:xfrm>
          <a:off x="0" y="0"/>
          <a:ext cx="0" cy="0"/>
          <a:chOff x="0" y="0"/>
          <a:chExt cx="0" cy="0"/>
        </a:xfrm>
      </p:grpSpPr>
      <p:sp>
        <p:nvSpPr>
          <p:cNvPr id="3313" name="Google Shape;3313;g2ecde422a58_0_17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4" name="Google Shape;3314;g2ecde422a58_0_17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
              <a:t>Performance related should tell the human how well it performs the task that is doing. Eg… </a:t>
            </a:r>
            <a:endParaRPr/>
          </a:p>
          <a:p>
            <a:pPr indent="0" lvl="0" marL="0" rtl="0" algn="l">
              <a:spcBef>
                <a:spcPts val="0"/>
              </a:spcBef>
              <a:spcAft>
                <a:spcPts val="0"/>
              </a:spcAft>
              <a:buNone/>
            </a:pPr>
            <a:r>
              <a:t/>
            </a:r>
            <a:endParaRPr/>
          </a:p>
          <a:p>
            <a:pPr indent="0" lvl="0" marL="0" rtl="0" algn="l">
              <a:spcBef>
                <a:spcPts val="0"/>
              </a:spcBef>
              <a:spcAft>
                <a:spcPts val="0"/>
              </a:spcAft>
              <a:buNone/>
            </a:pPr>
            <a:r>
              <a:rPr lang="it"/>
              <a:t>Two aspects: 1 provide information about its performance as primary task</a:t>
            </a:r>
            <a:endParaRPr/>
          </a:p>
          <a:p>
            <a:pPr indent="0" lvl="0" marL="0" rtl="0" algn="l">
              <a:spcBef>
                <a:spcPts val="0"/>
              </a:spcBef>
              <a:spcAft>
                <a:spcPts val="0"/>
              </a:spcAft>
              <a:buNone/>
            </a:pPr>
            <a:r>
              <a:rPr lang="it"/>
              <a:t>2 how effectively can explain its behavior, in other words its explanation performance</a:t>
            </a:r>
            <a:endParaRPr/>
          </a:p>
          <a:p>
            <a:pPr indent="0" lvl="0" marL="0" rtl="0" algn="l">
              <a:spcBef>
                <a:spcPts val="0"/>
              </a:spcBef>
              <a:spcAft>
                <a:spcPts val="0"/>
              </a:spcAft>
              <a:buNone/>
            </a:pPr>
            <a:r>
              <a:t/>
            </a:r>
            <a:endParaRPr/>
          </a:p>
          <a:p>
            <a:pPr indent="0" lvl="0" marL="0" rtl="0" algn="l">
              <a:spcBef>
                <a:spcPts val="0"/>
              </a:spcBef>
              <a:spcAft>
                <a:spcPts val="0"/>
              </a:spcAft>
              <a:buNone/>
            </a:pPr>
            <a:r>
              <a:rPr lang="it"/>
              <a:t>Eg. A system that performs object detection and classification. The r perform the task very well and it is accurate. However, it might not be able to explain the factors that impacted its classification and the edge cases in which it might make mistakes. Both types of info are valuabe and support trustworthiness</a:t>
            </a:r>
            <a:endParaRPr/>
          </a:p>
        </p:txBody>
      </p:sp>
      <p:sp>
        <p:nvSpPr>
          <p:cNvPr id="3315" name="Google Shape;3315;g2ecde422a58_0_17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2" name="Shape 3322"/>
        <p:cNvGrpSpPr/>
        <p:nvPr/>
      </p:nvGrpSpPr>
      <p:grpSpPr>
        <a:xfrm>
          <a:off x="0" y="0"/>
          <a:ext cx="0" cy="0"/>
          <a:chOff x="0" y="0"/>
          <a:chExt cx="0" cy="0"/>
        </a:xfrm>
      </p:grpSpPr>
      <p:sp>
        <p:nvSpPr>
          <p:cNvPr id="3323" name="Google Shape;3323;g2ecde422a58_0_17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4" name="Google Shape;3324;g2ecde422a58_0_17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
              <a:t>It is appropriate to increase trust when the system is trustworthy</a:t>
            </a:r>
            <a:endParaRPr/>
          </a:p>
          <a:p>
            <a:pPr indent="0" lvl="0" marL="0" rtl="0" algn="l">
              <a:spcBef>
                <a:spcPts val="0"/>
              </a:spcBef>
              <a:spcAft>
                <a:spcPts val="0"/>
              </a:spcAft>
              <a:buNone/>
            </a:pPr>
            <a:r>
              <a:rPr lang="it"/>
              <a:t>Someone should only maintain the attitude that an agent will help them </a:t>
            </a:r>
            <a:endParaRPr/>
          </a:p>
          <a:p>
            <a:pPr indent="0" lvl="0" marL="0" rtl="0" algn="l">
              <a:spcBef>
                <a:spcPts val="0"/>
              </a:spcBef>
              <a:spcAft>
                <a:spcPts val="0"/>
              </a:spcAft>
              <a:buNone/>
            </a:pPr>
            <a:r>
              <a:rPr lang="it"/>
              <a:t>Achieve their goals to the extent that the agent is actually able to do so.</a:t>
            </a:r>
            <a:endParaRPr/>
          </a:p>
          <a:p>
            <a:pPr indent="0" lvl="0" marL="0" rtl="0" algn="l">
              <a:spcBef>
                <a:spcPts val="0"/>
              </a:spcBef>
              <a:spcAft>
                <a:spcPts val="0"/>
              </a:spcAft>
              <a:buNone/>
            </a:pPr>
            <a:r>
              <a:t/>
            </a:r>
            <a:endParaRPr/>
          </a:p>
          <a:p>
            <a:pPr indent="0" lvl="0" marL="0" rtl="0" algn="l">
              <a:spcBef>
                <a:spcPts val="0"/>
              </a:spcBef>
              <a:spcAft>
                <a:spcPts val="0"/>
              </a:spcAft>
              <a:buNone/>
            </a:pPr>
            <a:r>
              <a:rPr lang="it"/>
              <a:t>More important than increasing trust in AI systems as stated in many explanation techniques, IS APPROPRIATELY CALIBRATING TRUST TO ENSURE APPROPRIATE USE. </a:t>
            </a:r>
            <a:endParaRPr/>
          </a:p>
          <a:p>
            <a:pPr indent="0" lvl="0" marL="0" rtl="0" algn="l">
              <a:spcBef>
                <a:spcPts val="0"/>
              </a:spcBef>
              <a:spcAft>
                <a:spcPts val="0"/>
              </a:spcAft>
              <a:buNone/>
            </a:pPr>
            <a:r>
              <a:t/>
            </a:r>
            <a:endParaRPr/>
          </a:p>
          <a:p>
            <a:pPr indent="0" lvl="0" marL="0" rtl="0" algn="l">
              <a:spcBef>
                <a:spcPts val="0"/>
              </a:spcBef>
              <a:spcAft>
                <a:spcPts val="0"/>
              </a:spcAft>
              <a:buNone/>
            </a:pPr>
            <a:r>
              <a:rPr lang="it"/>
              <a:t>Overtrust can lead to misuse, when the system cannot actually accomplish the task that it’s trusted with.</a:t>
            </a:r>
            <a:endParaRPr/>
          </a:p>
          <a:p>
            <a:pPr indent="0" lvl="0" marL="0" rtl="0" algn="l">
              <a:spcBef>
                <a:spcPts val="0"/>
              </a:spcBef>
              <a:spcAft>
                <a:spcPts val="0"/>
              </a:spcAft>
              <a:buNone/>
            </a:pPr>
            <a:r>
              <a:t/>
            </a:r>
            <a:endParaRPr/>
          </a:p>
          <a:p>
            <a:pPr indent="0" lvl="0" marL="0" rtl="0" algn="l">
              <a:spcBef>
                <a:spcPts val="0"/>
              </a:spcBef>
              <a:spcAft>
                <a:spcPts val="0"/>
              </a:spcAft>
              <a:buNone/>
            </a:pPr>
            <a:r>
              <a:rPr lang="it"/>
              <a:t>For example selfdriving car cannot perform well on city streets and might rely to the human driver to be </a:t>
            </a:r>
            <a:r>
              <a:rPr b="1" lang="it"/>
              <a:t>engaged enough</a:t>
            </a:r>
            <a:r>
              <a:rPr b="0" lang="it"/>
              <a:t> to take over control for emergency situation. If the human overtrust the car can be not attentive enough</a:t>
            </a:r>
            <a:endParaRPr/>
          </a:p>
          <a:p>
            <a:pPr indent="0" lvl="0" marL="0" rtl="0" algn="l">
              <a:spcBef>
                <a:spcPts val="0"/>
              </a:spcBef>
              <a:spcAft>
                <a:spcPts val="0"/>
              </a:spcAft>
              <a:buNone/>
            </a:pPr>
            <a:r>
              <a:t/>
            </a:r>
            <a:endParaRPr b="0"/>
          </a:p>
          <a:p>
            <a:pPr indent="0" lvl="0" marL="0" rtl="0" algn="l">
              <a:spcBef>
                <a:spcPts val="0"/>
              </a:spcBef>
              <a:spcAft>
                <a:spcPts val="0"/>
              </a:spcAft>
              <a:buNone/>
            </a:pPr>
            <a:r>
              <a:rPr b="0" lang="it"/>
              <a:t>UNDERTRUST: if the H perceives a robot to not be reliable and the robot warns the human of the potential emergency situation, the human might ignore the warning.</a:t>
            </a:r>
            <a:endParaRPr/>
          </a:p>
          <a:p>
            <a:pPr indent="0" lvl="0" marL="0" rtl="0" algn="l">
              <a:spcBef>
                <a:spcPts val="0"/>
              </a:spcBef>
              <a:spcAft>
                <a:spcPts val="0"/>
              </a:spcAft>
              <a:buNone/>
            </a:pPr>
            <a:r>
              <a:t/>
            </a:r>
            <a:endParaRPr b="0"/>
          </a:p>
          <a:p>
            <a:pPr indent="0" lvl="0" marL="0" rtl="0" algn="l">
              <a:spcBef>
                <a:spcPts val="0"/>
              </a:spcBef>
              <a:spcAft>
                <a:spcPts val="0"/>
              </a:spcAft>
              <a:buNone/>
            </a:pPr>
            <a:r>
              <a:rPr b="0" lang="it"/>
              <a:t>When developing XAI considering how explanation affect trust the goal should not be solely to increase trust, but instead to align user trust with system’s true capabilities. </a:t>
            </a:r>
            <a:endParaRPr/>
          </a:p>
          <a:p>
            <a:pPr indent="0" lvl="0" marL="0" rtl="0" algn="l">
              <a:spcBef>
                <a:spcPts val="0"/>
              </a:spcBef>
              <a:spcAft>
                <a:spcPts val="0"/>
              </a:spcAft>
              <a:buNone/>
            </a:pPr>
            <a:r>
              <a:rPr b="0" lang="it"/>
              <a:t>Appropriate trust calibration can be enabled through explanation about system’s capabilities, limitations, and confidence. And XAI should take care to support trust </a:t>
            </a:r>
            <a:r>
              <a:rPr b="1" lang="it"/>
              <a:t>calibration </a:t>
            </a:r>
            <a:r>
              <a:rPr b="0" lang="it"/>
              <a:t>through explanation that provide such information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it"/>
              <a:t>﻿Such flawed partnerships between automation and people can be described in terms of misuse and disuse of automation (R. Parasuraman &amp; Riley, 1997). Misuse refers to the failures that occur when people inadvertently violate critical assumptions and rely on automation inappropriately, whereas disuse signifies failures that occur when people reject the capabilities of automation. Misuse and disuse are two examples of inappropriate reliance on automation that can compromise safety and profitability. </a:t>
            </a:r>
            <a:endParaRPr/>
          </a:p>
          <a:p>
            <a:pPr indent="0" lvl="0" marL="0" rtl="0" algn="l">
              <a:spcBef>
                <a:spcPts val="0"/>
              </a:spcBef>
              <a:spcAft>
                <a:spcPts val="0"/>
              </a:spcAft>
              <a:buNone/>
            </a:pPr>
            <a:r>
              <a:rPr lang="it"/>
              <a:t>﻿research suggests that misuse and disuse of automation may depend on certain feelings and attitudes of users, such as trust. This is particularly important as automation becomes more complex and goes beyond a simple tool with clearly defined and easily understood behaviors. In particular, many studies show that humans respond socially to technology, and reactions to computers can be similar to reactions to human collaborators (Reeves &amp; Nass, 1996).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it"/>
              <a:t> Misuse occurs when people rely on automation inappropriately, while disuse happens when they reject the capabilities of automation2. The paper emphasizes the importance of trust in automation, as it guides reliance, especially when complexity and unanticipated situations make a complete understanding of the automation impractical3. The goal is to design systems that encourage appropriate trust and reliance, thereby enhancing safety in HCAI.</a:t>
            </a:r>
            <a:endParaRPr/>
          </a:p>
        </p:txBody>
      </p:sp>
      <p:sp>
        <p:nvSpPr>
          <p:cNvPr id="3325" name="Google Shape;3325;g2ecde422a58_0_17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6" name="Shape 3336"/>
        <p:cNvGrpSpPr/>
        <p:nvPr/>
      </p:nvGrpSpPr>
      <p:grpSpPr>
        <a:xfrm>
          <a:off x="0" y="0"/>
          <a:ext cx="0" cy="0"/>
          <a:chOff x="0" y="0"/>
          <a:chExt cx="0" cy="0"/>
        </a:xfrm>
      </p:grpSpPr>
      <p:sp>
        <p:nvSpPr>
          <p:cNvPr id="3337" name="Google Shape;3337;g2ecde422a58_0_3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8" name="Google Shape;3338;g2ecde422a58_0_3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alibri"/>
              <a:buNone/>
            </a:pPr>
            <a:r>
              <a:rPr lang="it" sz="1200">
                <a:solidFill>
                  <a:srgbClr val="000000"/>
                </a:solidFill>
              </a:rPr>
              <a:t>circa 13-15 minuti </a:t>
            </a:r>
            <a:endParaRPr/>
          </a:p>
          <a:p>
            <a:pPr indent="0" lvl="0" marL="0" marR="0" rtl="0" algn="l">
              <a:lnSpc>
                <a:spcPct val="100000"/>
              </a:lnSpc>
              <a:spcBef>
                <a:spcPts val="0"/>
              </a:spcBef>
              <a:spcAft>
                <a:spcPts val="0"/>
              </a:spcAft>
              <a:buClr>
                <a:schemeClr val="dk1"/>
              </a:buClr>
              <a:buSzPts val="1200"/>
              <a:buFont typeface="Calibri"/>
              <a:buNone/>
            </a:pPr>
            <a:r>
              <a:t/>
            </a:r>
            <a:endParaRPr sz="1200">
              <a:solidFill>
                <a:srgbClr val="000000"/>
              </a:solidFill>
            </a:endParaRPr>
          </a:p>
          <a:p>
            <a:pPr indent="0" lvl="0" marL="0" marR="0" rtl="0" algn="l">
              <a:lnSpc>
                <a:spcPct val="100000"/>
              </a:lnSpc>
              <a:spcBef>
                <a:spcPts val="0"/>
              </a:spcBef>
              <a:spcAft>
                <a:spcPts val="0"/>
              </a:spcAft>
              <a:buClr>
                <a:srgbClr val="000000"/>
              </a:buClr>
              <a:buSzPts val="1200"/>
              <a:buFont typeface="Calibri"/>
              <a:buNone/>
            </a:pPr>
            <a:r>
              <a:rPr lang="it" sz="1200">
                <a:solidFill>
                  <a:srgbClr val="000000"/>
                </a:solidFill>
              </a:rPr>
              <a:t>Trust emerged in describing human-human relationships, then HCI examined the commonalities with the automation</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Poppins"/>
              <a:buNone/>
            </a:pPr>
            <a:r>
              <a:rPr b="1" lang="it" sz="1200">
                <a:solidFill>
                  <a:schemeClr val="dk1"/>
                </a:solidFill>
                <a:latin typeface="Poppins"/>
                <a:ea typeface="Poppins"/>
                <a:cs typeface="Poppins"/>
                <a:sym typeface="Poppins"/>
              </a:rPr>
              <a:t>Differences between the concepts of Reliance, Trust and Credibility</a:t>
            </a:r>
            <a:endParaRPr/>
          </a:p>
          <a:p>
            <a:pPr indent="0" lvl="0" marL="0" marR="0" rtl="0" algn="l">
              <a:lnSpc>
                <a:spcPct val="100000"/>
              </a:lnSpc>
              <a:spcBef>
                <a:spcPts val="0"/>
              </a:spcBef>
              <a:spcAft>
                <a:spcPts val="0"/>
              </a:spcAft>
              <a:buClr>
                <a:schemeClr val="dk1"/>
              </a:buClr>
              <a:buSzPts val="1200"/>
              <a:buFont typeface="Poppins"/>
              <a:buNone/>
            </a:pPr>
            <a:r>
              <a:rPr b="1" lang="it" sz="1200">
                <a:solidFill>
                  <a:schemeClr val="dk1"/>
                </a:solidFill>
                <a:latin typeface="Poppins"/>
                <a:ea typeface="Poppins"/>
                <a:cs typeface="Poppins"/>
                <a:sym typeface="Poppins"/>
              </a:rPr>
              <a:t>Design for appropriate trust, not greater trust</a:t>
            </a:r>
            <a:endParaRPr/>
          </a:p>
          <a:p>
            <a:pPr indent="0" lvl="0" marL="0" marR="0" rtl="0" algn="l">
              <a:lnSpc>
                <a:spcPct val="100000"/>
              </a:lnSpc>
              <a:spcBef>
                <a:spcPts val="0"/>
              </a:spcBef>
              <a:spcAft>
                <a:spcPts val="0"/>
              </a:spcAft>
              <a:buClr>
                <a:schemeClr val="dk1"/>
              </a:buClr>
              <a:buSzPts val="1200"/>
              <a:buFont typeface="Poppins"/>
              <a:buNone/>
            </a:pPr>
            <a:r>
              <a:rPr b="1" lang="it" sz="1200">
                <a:solidFill>
                  <a:schemeClr val="dk1"/>
                </a:solidFill>
                <a:latin typeface="Poppins"/>
                <a:ea typeface="Poppins"/>
                <a:cs typeface="Poppins"/>
                <a:sym typeface="Poppins"/>
              </a:rPr>
              <a:t>Carefully evaluate any anthropomorphizing of the automation</a:t>
            </a:r>
            <a:endParaRPr/>
          </a:p>
          <a:p>
            <a:pPr indent="0" lvl="0" marL="0" rtl="0" algn="l">
              <a:spcBef>
                <a:spcPts val="0"/>
              </a:spcBef>
              <a:spcAft>
                <a:spcPts val="0"/>
              </a:spcAft>
              <a:buNone/>
            </a:pPr>
            <a:r>
              <a:t/>
            </a:r>
            <a:endParaRPr/>
          </a:p>
        </p:txBody>
      </p:sp>
      <p:sp>
        <p:nvSpPr>
          <p:cNvPr id="3339" name="Google Shape;3339;g2ecde422a58_0_3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8" name="Shape 3348"/>
        <p:cNvGrpSpPr/>
        <p:nvPr/>
      </p:nvGrpSpPr>
      <p:grpSpPr>
        <a:xfrm>
          <a:off x="0" y="0"/>
          <a:ext cx="0" cy="0"/>
          <a:chOff x="0" y="0"/>
          <a:chExt cx="0" cy="0"/>
        </a:xfrm>
      </p:grpSpPr>
      <p:sp>
        <p:nvSpPr>
          <p:cNvPr id="3349" name="Google Shape;3349;g2ed0d22ab5d_3_4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0" name="Google Shape;3350;g2ed0d22ab5d_3_4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
              <a:t>In recent years, has become the focus of the research community developing methods to explain AI models AI (XAI). Many XAI methods have been developed for the most varied type of data and algorithm, however the studies of </a:t>
            </a:r>
            <a:r>
              <a:rPr b="1" lang="it"/>
              <a:t>the impact of such explanations </a:t>
            </a:r>
            <a:r>
              <a:rPr lang="it"/>
              <a:t>on </a:t>
            </a:r>
            <a:r>
              <a:rPr b="1" lang="it"/>
              <a:t>real users </a:t>
            </a:r>
            <a:r>
              <a:rPr lang="it"/>
              <a:t>are few and mostly focused on laypeople. In our work we study the relationship between </a:t>
            </a:r>
            <a:r>
              <a:rPr b="1" lang="it"/>
              <a:t>trust</a:t>
            </a:r>
            <a:r>
              <a:rPr lang="it"/>
              <a:t> and </a:t>
            </a:r>
            <a:r>
              <a:rPr b="1" lang="it"/>
              <a:t>AI explanations </a:t>
            </a:r>
            <a:r>
              <a:rPr lang="it"/>
              <a:t>with a user study involving healthcare professionals.</a:t>
            </a:r>
            <a:endParaRPr/>
          </a:p>
          <a:p>
            <a:pPr indent="0" lvl="0" marL="0" rtl="0" algn="l">
              <a:spcBef>
                <a:spcPts val="0"/>
              </a:spcBef>
              <a:spcAft>
                <a:spcPts val="0"/>
              </a:spcAft>
              <a:buNone/>
            </a:pPr>
            <a:r>
              <a:t/>
            </a:r>
            <a:endParaRPr/>
          </a:p>
          <a:p>
            <a:pPr indent="0" lvl="0" marL="0" rtl="0" algn="l">
              <a:spcBef>
                <a:spcPts val="0"/>
              </a:spcBef>
              <a:spcAft>
                <a:spcPts val="0"/>
              </a:spcAft>
              <a:buNone/>
            </a:pPr>
            <a:r>
              <a:rPr lang="it"/>
              <a:t>Trust plays a central role in the adoption of new technologies, and explanations are often considered as the solution to trust issues. Ideally, explaining a DSS recommendations should help clinicianc with </a:t>
            </a:r>
            <a:r>
              <a:rPr i="1" lang="it"/>
              <a:t>trust calibration</a:t>
            </a:r>
            <a:r>
              <a:rPr i="0" lang="it"/>
              <a:t>. </a:t>
            </a:r>
            <a:endParaRPr/>
          </a:p>
          <a:p>
            <a:pPr indent="0" lvl="0" marL="0" marR="0" rtl="0" algn="l">
              <a:lnSpc>
                <a:spcPct val="100000"/>
              </a:lnSpc>
              <a:spcBef>
                <a:spcPts val="0"/>
              </a:spcBef>
              <a:spcAft>
                <a:spcPts val="0"/>
              </a:spcAft>
              <a:buClr>
                <a:schemeClr val="dk1"/>
              </a:buClr>
              <a:buSzPts val="1200"/>
              <a:buFont typeface="Calibri"/>
              <a:buNone/>
            </a:pPr>
            <a:r>
              <a:rPr lang="it"/>
              <a:t>We can see the trust calibration with technologies as a continuum between the algorithm aversion, or the discounting of algorithm suggestion often because of their complex reasoning.</a:t>
            </a:r>
            <a:endParaRPr/>
          </a:p>
          <a:p>
            <a:pPr indent="0" lvl="0" marL="0" rtl="0" algn="l">
              <a:spcBef>
                <a:spcPts val="0"/>
              </a:spcBef>
              <a:spcAft>
                <a:spcPts val="0"/>
              </a:spcAft>
              <a:buNone/>
            </a:pPr>
            <a:r>
              <a:rPr lang="it"/>
              <a:t>On the other extreme, we can find the overreliance, also know as Automation Bias, due to the thought that AI is always correct</a:t>
            </a:r>
            <a:endParaRPr/>
          </a:p>
          <a:p>
            <a:pPr indent="0" lvl="0" marL="0" rtl="0" algn="l">
              <a:spcBef>
                <a:spcPts val="0"/>
              </a:spcBef>
              <a:spcAft>
                <a:spcPts val="0"/>
              </a:spcAft>
              <a:buNone/>
            </a:pPr>
            <a:r>
              <a:t/>
            </a:r>
            <a:endParaRPr/>
          </a:p>
        </p:txBody>
      </p:sp>
      <p:sp>
        <p:nvSpPr>
          <p:cNvPr id="3351" name="Google Shape;3351;g2ed0d22ab5d_3_4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8" name="Shape 3368"/>
        <p:cNvGrpSpPr/>
        <p:nvPr/>
      </p:nvGrpSpPr>
      <p:grpSpPr>
        <a:xfrm>
          <a:off x="0" y="0"/>
          <a:ext cx="0" cy="0"/>
          <a:chOff x="0" y="0"/>
          <a:chExt cx="0" cy="0"/>
        </a:xfrm>
      </p:grpSpPr>
      <p:sp>
        <p:nvSpPr>
          <p:cNvPr id="3369" name="Google Shape;3369;g2ed0d22ab5d_11_1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0" name="Google Shape;3370;g2ed0d22ab5d_11_1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1" name="Google Shape;3371;g2ed0d22ab5d_11_18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2" name="Shape 3412"/>
        <p:cNvGrpSpPr/>
        <p:nvPr/>
      </p:nvGrpSpPr>
      <p:grpSpPr>
        <a:xfrm>
          <a:off x="0" y="0"/>
          <a:ext cx="0" cy="0"/>
          <a:chOff x="0" y="0"/>
          <a:chExt cx="0" cy="0"/>
        </a:xfrm>
      </p:grpSpPr>
      <p:sp>
        <p:nvSpPr>
          <p:cNvPr id="3413" name="Google Shape;3413;g2ed0d22ab5d_11_2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4" name="Google Shape;3414;g2ed0d22ab5d_11_2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
              <a:t>ah complex decisions inconsistent people and poor judgments/kah decisioni complesse persone incoerenti e giudizi sommari﻿</a:t>
            </a:r>
            <a:endParaRPr/>
          </a:p>
          <a:p>
            <a:pPr indent="0" lvl="0" marL="0" rtl="0" algn="l">
              <a:spcBef>
                <a:spcPts val="0"/>
              </a:spcBef>
              <a:spcAft>
                <a:spcPts val="0"/>
              </a:spcAft>
              <a:buNone/>
            </a:pPr>
            <a:r>
              <a:t/>
            </a:r>
            <a:endParaRPr/>
          </a:p>
          <a:p>
            <a:pPr indent="0" lvl="0" marL="0" rtl="0" algn="l">
              <a:spcBef>
                <a:spcPts val="0"/>
              </a:spcBef>
              <a:spcAft>
                <a:spcPts val="0"/>
              </a:spcAft>
              <a:buNone/>
            </a:pPr>
            <a:r>
              <a:rPr lang="it"/>
              <a:t>Imagine that you are driving to work via your normal route. You run into traffic and you predict that a different route will be faster. You get to work 20 minutes later than usual, and you learn from a co-worker that your decision to abandon your route was costly; the traffic was not as bad as it seemed. </a:t>
            </a:r>
            <a:endParaRPr/>
          </a:p>
          <a:p>
            <a:pPr indent="0" lvl="0" marL="0" rtl="0" algn="l">
              <a:spcBef>
                <a:spcPts val="0"/>
              </a:spcBef>
              <a:spcAft>
                <a:spcPts val="0"/>
              </a:spcAft>
              <a:buNone/>
            </a:pPr>
            <a:r>
              <a:rPr lang="it"/>
              <a:t>Many of us have made mistakes like this one, and most would shrug it off. Very few people would decide to never again trust their own judgment in such situations. </a:t>
            </a:r>
            <a:endParaRPr/>
          </a:p>
          <a:p>
            <a:pPr indent="0" lvl="0" marL="0" rtl="0" algn="l">
              <a:spcBef>
                <a:spcPts val="0"/>
              </a:spcBef>
              <a:spcAft>
                <a:spcPts val="0"/>
              </a:spcAft>
              <a:buNone/>
            </a:pPr>
            <a:r>
              <a:t/>
            </a:r>
            <a:endParaRPr/>
          </a:p>
          <a:p>
            <a:pPr indent="0" lvl="0" marL="0" rtl="0" algn="l">
              <a:spcBef>
                <a:spcPts val="0"/>
              </a:spcBef>
              <a:spcAft>
                <a:spcPts val="0"/>
              </a:spcAft>
              <a:buNone/>
            </a:pPr>
            <a:r>
              <a:rPr lang="it"/>
              <a:t>Now imagine the same scenario, but instead of you having wrongly decided to abandon your route, your traffic-sensitive GPS made the error. ﻿Upon learning that the GPS made a mistake, many of us would lose confidence in the machine, becoming ﻿reluctant to use it again in a similar situation. It seems that the errors that we tolerate in humans become less tolerable when machines make them</a:t>
            </a:r>
            <a:endParaRPr/>
          </a:p>
        </p:txBody>
      </p:sp>
      <p:sp>
        <p:nvSpPr>
          <p:cNvPr id="3415" name="Google Shape;3415;g2ed0d22ab5d_11_2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4" name="Shape 3424"/>
        <p:cNvGrpSpPr/>
        <p:nvPr/>
      </p:nvGrpSpPr>
      <p:grpSpPr>
        <a:xfrm>
          <a:off x="0" y="0"/>
          <a:ext cx="0" cy="0"/>
          <a:chOff x="0" y="0"/>
          <a:chExt cx="0" cy="0"/>
        </a:xfrm>
      </p:grpSpPr>
      <p:sp>
        <p:nvSpPr>
          <p:cNvPr id="3425" name="Google Shape;3425;g2ed0d22ab5d_11_2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6" name="Google Shape;3426;g2ed0d22ab5d_11_2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
              <a:t>﻿Some of the cited reasons for the cause of algorithm aversion include: the desire for perfect forecasts (Dawes, 1979;</a:t>
            </a:r>
            <a:endParaRPr/>
          </a:p>
          <a:p>
            <a:pPr indent="0" lvl="0" marL="0" rtl="0" algn="l">
              <a:spcBef>
                <a:spcPts val="0"/>
              </a:spcBef>
              <a:spcAft>
                <a:spcPts val="0"/>
              </a:spcAft>
              <a:buNone/>
            </a:pPr>
            <a:r>
              <a:rPr lang="it"/>
              <a:t>2 ﻿Einhorn, 1986; Highhouse, 2008), the inability of algorithms to learn (Dawes, 1979), the presumed ability of human forecasters to improve through experience (Highhouse, 2008), the notion that algorithms are dehumanizing (Dawes, 1979; Grove &amp; Meehl, 1996), the notion that algorithms cannot properly consider individual targets (Grove &amp; Meehl, 1996), concerns about the ethicality of relying on algorithms to make important decisions (Dawes, 1979), and the presumed inability of algorithms to incorporate qualitative data (Grove &amp; Meehl, 1996). On the one hand, these writings offer thoughtful and potentially viable hypotheses about why algorithm aversion occurs. On the other hand, the absence of empirical evidence means that we lack real insight into which of these (or other) reasons actually drive algorithm aversion.</a:t>
            </a:r>
            <a:endParaRPr/>
          </a:p>
          <a:p>
            <a:pPr indent="0" lvl="0" marL="0" rtl="0" algn="l">
              <a:spcBef>
                <a:spcPts val="0"/>
              </a:spcBef>
              <a:spcAft>
                <a:spcPts val="0"/>
              </a:spcAft>
              <a:buNone/>
            </a:pPr>
            <a:r>
              <a:rPr lang="it"/>
              <a:t>﻿Imagine that you are driving to work via your normal route. You run into traffic and</a:t>
            </a:r>
            <a:endParaRPr/>
          </a:p>
          <a:p>
            <a:pPr indent="0" lvl="0" marL="0" rtl="0" algn="l">
              <a:spcBef>
                <a:spcPts val="0"/>
              </a:spcBef>
              <a:spcAft>
                <a:spcPts val="0"/>
              </a:spcAft>
              <a:buNone/>
            </a:pPr>
            <a:r>
              <a:rPr lang="it"/>
              <a:t>you predict that a different route will be faster. You get to work 20 minutes later than usual, and you learn from a co-worker that your decision to abandon your route was costly; the traffic was not as bad as it seemed. Many of us have made mistakes like this one, and most would shrug it off. Very few people would decide to never again trust their own judgment in such situations. Now imagine the same scenario, but instead of you having wrongly decided to</a:t>
            </a:r>
            <a:endParaRPr/>
          </a:p>
          <a:p>
            <a:pPr indent="0" lvl="0" marL="0" rtl="0" algn="l">
              <a:spcBef>
                <a:spcPts val="0"/>
              </a:spcBef>
              <a:spcAft>
                <a:spcPts val="0"/>
              </a:spcAft>
              <a:buNone/>
            </a:pPr>
            <a:r>
              <a:rPr lang="it"/>
              <a:t>abandon your route, your traffic-sensitive GPS made the error. ﻿Upon learning that the GPS made a mistake, many of us would lose confidence in the machine, becoming ﻿reluctant to use it again in a similar situation. It seems that the errors that we tolerate in humans become less tolerable when machines make them</a:t>
            </a:r>
            <a:endParaRPr/>
          </a:p>
          <a:p>
            <a:pPr indent="0" lvl="0" marL="0" rtl="0" algn="l">
              <a:spcBef>
                <a:spcPts val="0"/>
              </a:spcBef>
              <a:spcAft>
                <a:spcPts val="0"/>
              </a:spcAft>
              <a:buNone/>
            </a:pPr>
            <a:r>
              <a:t/>
            </a:r>
            <a:endParaRPr/>
          </a:p>
        </p:txBody>
      </p:sp>
      <p:sp>
        <p:nvSpPr>
          <p:cNvPr id="3427" name="Google Shape;3427;g2ed0d22ab5d_11_2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2" name="Shape 3432"/>
        <p:cNvGrpSpPr/>
        <p:nvPr/>
      </p:nvGrpSpPr>
      <p:grpSpPr>
        <a:xfrm>
          <a:off x="0" y="0"/>
          <a:ext cx="0" cy="0"/>
          <a:chOff x="0" y="0"/>
          <a:chExt cx="0" cy="0"/>
        </a:xfrm>
      </p:grpSpPr>
      <p:sp>
        <p:nvSpPr>
          <p:cNvPr id="3433" name="Google Shape;3433;g2ed0d22ab5d_11_2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4" name="Google Shape;3434;g2ed0d22ab5d_11_2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5F6368"/>
              </a:buClr>
              <a:buSzPts val="1200"/>
              <a:buFont typeface="arial"/>
              <a:buNone/>
            </a:pPr>
            <a:r>
              <a:rPr b="1" i="0" lang="it">
                <a:solidFill>
                  <a:srgbClr val="5F6368"/>
                </a:solidFill>
                <a:latin typeface="arial"/>
                <a:ea typeface="arial"/>
                <a:cs typeface="arial"/>
                <a:sym typeface="arial"/>
              </a:rPr>
              <a:t>to explore the consequences of the human willingness to rely on algorithms and their broader theory of machine. Doing so can help decision makers increase their awareness of being potentially manipulated and also help them better extract the knowledge that is available in order to thrive in the world of “big data.”</a:t>
            </a:r>
            <a:endParaRPr/>
          </a:p>
          <a:p>
            <a:pPr indent="0" lvl="0" marL="0" rtl="0" algn="l">
              <a:spcBef>
                <a:spcPts val="0"/>
              </a:spcBef>
              <a:spcAft>
                <a:spcPts val="0"/>
              </a:spcAft>
              <a:buClr>
                <a:schemeClr val="dk1"/>
              </a:buClr>
              <a:buSzPts val="1200"/>
              <a:buFont typeface="Calibri"/>
              <a:buNone/>
            </a:pPr>
            <a:r>
              <a:t/>
            </a:r>
            <a:endParaRPr b="1" i="0">
              <a:solidFill>
                <a:srgbClr val="5F6368"/>
              </a:solidFill>
              <a:latin typeface="arial"/>
              <a:ea typeface="arial"/>
              <a:cs typeface="arial"/>
              <a:sym typeface="arial"/>
            </a:endParaRPr>
          </a:p>
          <a:p>
            <a:pPr indent="0" lvl="0" marL="0" rtl="0" algn="l">
              <a:spcBef>
                <a:spcPts val="0"/>
              </a:spcBef>
              <a:spcAft>
                <a:spcPts val="0"/>
              </a:spcAft>
              <a:buClr>
                <a:schemeClr val="dk1"/>
              </a:buClr>
              <a:buSzPts val="1200"/>
              <a:buFont typeface="Calibri"/>
              <a:buNone/>
            </a:pPr>
            <a:r>
              <a:rPr lang="it"/>
              <a:t>﻿As humans interact more frequently with programmed agents in</a:t>
            </a:r>
            <a:endParaRPr/>
          </a:p>
          <a:p>
            <a:pPr indent="0" lvl="0" marL="0" rtl="0" algn="l">
              <a:spcBef>
                <a:spcPts val="0"/>
              </a:spcBef>
              <a:spcAft>
                <a:spcPts val="0"/>
              </a:spcAft>
              <a:buClr>
                <a:schemeClr val="dk1"/>
              </a:buClr>
              <a:buSzPts val="1200"/>
              <a:buFont typeface="Calibri"/>
              <a:buNone/>
            </a:pPr>
            <a:r>
              <a:rPr lang="it"/>
              <a:t>their workplaces, homes, and cars, we need to understand their </a:t>
            </a:r>
            <a:r>
              <a:rPr b="1" lang="it"/>
              <a:t>theory of machine</a:t>
            </a:r>
            <a:r>
              <a:rPr lang="it"/>
              <a:t>. Theory of machine, like theory of mind, requires people to consider the internal processes of another agent. Philosophical work on theory of mind considers how people infer other people’s intentions and beliefs (Dennett, 1987; Saxe, 2007), In contrast, theory of machine considers people’s lay perceptions of how algorithmic and human judgment differ in their input, process, and output. This theoretical fra- mework can guide future research in examining the psychological mechanisms that shape how people expect human and algorithmic judgment, at their finest, to differ. Social</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3" name="Shape 3443"/>
        <p:cNvGrpSpPr/>
        <p:nvPr/>
      </p:nvGrpSpPr>
      <p:grpSpPr>
        <a:xfrm>
          <a:off x="0" y="0"/>
          <a:ext cx="0" cy="0"/>
          <a:chOff x="0" y="0"/>
          <a:chExt cx="0" cy="0"/>
        </a:xfrm>
      </p:grpSpPr>
      <p:sp>
        <p:nvSpPr>
          <p:cNvPr id="3444" name="Google Shape;3444;g2ed0d22ab5d_11_2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5" name="Google Shape;3445;g2ed0d22ab5d_11_2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
              <a:t>﻿Some of the cited reasons for the cause of algorithm aversion include: the desire for perfect forecasts (Dawes, 1979;</a:t>
            </a:r>
            <a:endParaRPr/>
          </a:p>
          <a:p>
            <a:pPr indent="0" lvl="0" marL="0" rtl="0" algn="l">
              <a:spcBef>
                <a:spcPts val="0"/>
              </a:spcBef>
              <a:spcAft>
                <a:spcPts val="0"/>
              </a:spcAft>
              <a:buNone/>
            </a:pPr>
            <a:r>
              <a:rPr lang="it"/>
              <a:t>2 ﻿Einhorn, 1986; Highhouse, 2008), the inability of algorithms to learn (Dawes, 1979), the presumed ability of human forecasters to improve through experience (Highhouse, 2008), the notion that algorithms are dehumanizing (Dawes, 1979; Grove &amp; Meehl, 1996), the notion that algorithms cannot properly consider individual targets (Grove &amp; Meehl, 1996), concerns about the ethicality of relying on algorithms to make important decisions (Dawes, 1979), and the presumed inability of algorithms to incorporate qualitative data (Grove &amp; Meehl, 1996). On the one hand, these writings offer thoughtful and potentially viable hypotheses about why algorithm aversion occurs. On the other hand, the absence of empirical evidence means that we lack real insight into which of these (or other) reasons actually drive algorithm aversion.</a:t>
            </a:r>
            <a:endParaRPr/>
          </a:p>
          <a:p>
            <a:pPr indent="0" lvl="0" marL="0" rtl="0" algn="l">
              <a:spcBef>
                <a:spcPts val="0"/>
              </a:spcBef>
              <a:spcAft>
                <a:spcPts val="0"/>
              </a:spcAft>
              <a:buNone/>
            </a:pPr>
            <a:r>
              <a:rPr lang="it"/>
              <a:t>﻿Imagine that you are driving to work via your normal route. You run into traffic and</a:t>
            </a:r>
            <a:endParaRPr/>
          </a:p>
          <a:p>
            <a:pPr indent="0" lvl="0" marL="0" rtl="0" algn="l">
              <a:spcBef>
                <a:spcPts val="0"/>
              </a:spcBef>
              <a:spcAft>
                <a:spcPts val="0"/>
              </a:spcAft>
              <a:buNone/>
            </a:pPr>
            <a:r>
              <a:rPr lang="it"/>
              <a:t>you predict that a different route will be faster. You get to work 20 minutes later than usual, and you learn from a co-worker that your decision to abandon your route was costly; the traffic was not as bad as it seemed. Many of us have made mistakes like this one, and most would shrug it off. Very few people would decide to never again trust their own judgment in such situations. Now imagine the same scenario, but instead of you having wrongly decided to</a:t>
            </a:r>
            <a:endParaRPr/>
          </a:p>
          <a:p>
            <a:pPr indent="0" lvl="0" marL="0" rtl="0" algn="l">
              <a:spcBef>
                <a:spcPts val="0"/>
              </a:spcBef>
              <a:spcAft>
                <a:spcPts val="0"/>
              </a:spcAft>
              <a:buNone/>
            </a:pPr>
            <a:r>
              <a:rPr lang="it"/>
              <a:t>abandon your route, your traffic-sensitive GPS made the error. ﻿Upon learning that the GPS made a mistake, many of us would lose confidence in the machine, becoming ﻿reluctant to use it again in a similar situation. It seems that the errors that we tolerate in humans become less tolerable when machines make them</a:t>
            </a:r>
            <a:endParaRPr/>
          </a:p>
          <a:p>
            <a:pPr indent="0" lvl="0" marL="0" rtl="0" algn="l">
              <a:spcBef>
                <a:spcPts val="0"/>
              </a:spcBef>
              <a:spcAft>
                <a:spcPts val="0"/>
              </a:spcAft>
              <a:buNone/>
            </a:pPr>
            <a:r>
              <a:t/>
            </a:r>
            <a:endParaRPr/>
          </a:p>
        </p:txBody>
      </p:sp>
      <p:sp>
        <p:nvSpPr>
          <p:cNvPr id="3446" name="Google Shape;3446;g2ed0d22ab5d_11_2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8" name="Shape 2658"/>
        <p:cNvGrpSpPr/>
        <p:nvPr/>
      </p:nvGrpSpPr>
      <p:grpSpPr>
        <a:xfrm>
          <a:off x="0" y="0"/>
          <a:ext cx="0" cy="0"/>
          <a:chOff x="0" y="0"/>
          <a:chExt cx="0" cy="0"/>
        </a:xfrm>
      </p:grpSpPr>
      <p:sp>
        <p:nvSpPr>
          <p:cNvPr id="2659" name="Google Shape;2659;g27862a5b2be_0_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0" name="Google Shape;2660;g27862a5b2be_0_1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it">
                <a:latin typeface="Arial"/>
                <a:ea typeface="Arial"/>
                <a:cs typeface="Arial"/>
                <a:sym typeface="Arial"/>
              </a:rPr>
              <a:t>von Neumann and Morgenstern showed that: • Starting from the hypothesis that a decision maker must respect a set of rational axioms, it is possible to quantify the decision maker personal values in a way that an option with probabilistic outcomes will be chosen, only and only if: Expected utility of the option &gt; Expected utility of all other options </a:t>
            </a:r>
            <a:endParaRPr/>
          </a:p>
          <a:p>
            <a:pPr indent="0" lvl="0" marL="0" rtl="0" algn="l">
              <a:spcBef>
                <a:spcPts val="0"/>
              </a:spcBef>
              <a:spcAft>
                <a:spcPts val="0"/>
              </a:spcAft>
              <a:buNone/>
            </a:pPr>
            <a:r>
              <a:t/>
            </a:r>
            <a:endParaRPr/>
          </a:p>
        </p:txBody>
      </p:sp>
      <p:sp>
        <p:nvSpPr>
          <p:cNvPr id="2661" name="Google Shape;2661;g27862a5b2be_0_1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1" name="Shape 3451"/>
        <p:cNvGrpSpPr/>
        <p:nvPr/>
      </p:nvGrpSpPr>
      <p:grpSpPr>
        <a:xfrm>
          <a:off x="0" y="0"/>
          <a:ext cx="0" cy="0"/>
          <a:chOff x="0" y="0"/>
          <a:chExt cx="0" cy="0"/>
        </a:xfrm>
      </p:grpSpPr>
      <p:sp>
        <p:nvSpPr>
          <p:cNvPr id="3452" name="Google Shape;3452;g2ed0d22ab5d_11_2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3" name="Google Shape;3453;g2ed0d22ab5d_11_2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5F6368"/>
              </a:buClr>
              <a:buSzPts val="1200"/>
              <a:buFont typeface="arial"/>
              <a:buNone/>
            </a:pPr>
            <a:r>
              <a:rPr b="1" i="0" lang="it">
                <a:solidFill>
                  <a:srgbClr val="5F6368"/>
                </a:solidFill>
                <a:latin typeface="arial"/>
                <a:ea typeface="arial"/>
                <a:cs typeface="arial"/>
                <a:sym typeface="arial"/>
              </a:rPr>
              <a:t>Alfred Korzybski, father</a:t>
            </a:r>
            <a:r>
              <a:rPr b="0" i="0" lang="it">
                <a:solidFill>
                  <a:srgbClr val="4D5156"/>
                </a:solidFill>
                <a:latin typeface="arial"/>
                <a:ea typeface="arial"/>
                <a:cs typeface="arial"/>
                <a:sym typeface="arial"/>
              </a:rPr>
              <a:t> of general semantics</a:t>
            </a:r>
            <a:endParaRPr b="0" i="0">
              <a:solidFill>
                <a:srgbClr val="4D5156"/>
              </a:solidFill>
              <a:latin typeface="arial"/>
              <a:ea typeface="arial"/>
              <a:cs typeface="arial"/>
              <a:sym typeface="arial"/>
            </a:endParaRPr>
          </a:p>
          <a:p>
            <a:pPr indent="0" lvl="0" marL="0" rtl="0" algn="l">
              <a:spcBef>
                <a:spcPts val="0"/>
              </a:spcBef>
              <a:spcAft>
                <a:spcPts val="0"/>
              </a:spcAft>
              <a:buClr>
                <a:srgbClr val="202124"/>
              </a:buClr>
              <a:buSzPts val="1200"/>
              <a:buFont typeface="arial"/>
              <a:buNone/>
            </a:pPr>
            <a:r>
              <a:rPr b="0" i="0" lang="it">
                <a:solidFill>
                  <a:srgbClr val="202124"/>
                </a:solidFill>
                <a:latin typeface="arial"/>
                <a:ea typeface="arial"/>
                <a:cs typeface="arial"/>
                <a:sym typeface="arial"/>
              </a:rPr>
              <a:t>The map is not the territory</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2" name="Shape 3462"/>
        <p:cNvGrpSpPr/>
        <p:nvPr/>
      </p:nvGrpSpPr>
      <p:grpSpPr>
        <a:xfrm>
          <a:off x="0" y="0"/>
          <a:ext cx="0" cy="0"/>
          <a:chOff x="0" y="0"/>
          <a:chExt cx="0" cy="0"/>
        </a:xfrm>
      </p:grpSpPr>
      <p:sp>
        <p:nvSpPr>
          <p:cNvPr id="3463" name="Google Shape;3463;g2ed69c50352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4" name="Google Shape;3464;g2ed69c50352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
              <a:t>In recent years, has become the focus of the research community developing methods to explain AI models AI (XAI). Many XAI methods have been developed for the most varied type of data and algorithm, however the studies of </a:t>
            </a:r>
            <a:r>
              <a:rPr b="1" lang="it"/>
              <a:t>the impact of such explanations </a:t>
            </a:r>
            <a:r>
              <a:rPr lang="it"/>
              <a:t>on </a:t>
            </a:r>
            <a:r>
              <a:rPr b="1" lang="it"/>
              <a:t>real users </a:t>
            </a:r>
            <a:r>
              <a:rPr lang="it"/>
              <a:t>are few and mostly focused on laypeople. In our work we study the relationship between </a:t>
            </a:r>
            <a:r>
              <a:rPr b="1" lang="it"/>
              <a:t>trust</a:t>
            </a:r>
            <a:r>
              <a:rPr lang="it"/>
              <a:t> and </a:t>
            </a:r>
            <a:r>
              <a:rPr b="1" lang="it"/>
              <a:t>AI explanations </a:t>
            </a:r>
            <a:r>
              <a:rPr lang="it"/>
              <a:t>with a user study involving healthcare professionals.</a:t>
            </a:r>
            <a:endParaRPr/>
          </a:p>
          <a:p>
            <a:pPr indent="0" lvl="0" marL="0" rtl="0" algn="l">
              <a:spcBef>
                <a:spcPts val="0"/>
              </a:spcBef>
              <a:spcAft>
                <a:spcPts val="0"/>
              </a:spcAft>
              <a:buNone/>
            </a:pPr>
            <a:r>
              <a:t/>
            </a:r>
            <a:endParaRPr/>
          </a:p>
          <a:p>
            <a:pPr indent="0" lvl="0" marL="0" rtl="0" algn="l">
              <a:spcBef>
                <a:spcPts val="0"/>
              </a:spcBef>
              <a:spcAft>
                <a:spcPts val="0"/>
              </a:spcAft>
              <a:buNone/>
            </a:pPr>
            <a:r>
              <a:rPr lang="it"/>
              <a:t>Trust plays a central role in the adoption of new technologies, and explanations are often considered as the solution to trust issues. Ideally, explaining a DSS recommendations should help clinicianc with </a:t>
            </a:r>
            <a:r>
              <a:rPr i="1" lang="it"/>
              <a:t>trust calibration</a:t>
            </a:r>
            <a:r>
              <a:rPr i="0" lang="it"/>
              <a:t>. </a:t>
            </a:r>
            <a:endParaRPr/>
          </a:p>
          <a:p>
            <a:pPr indent="0" lvl="0" marL="0" marR="0" rtl="0" algn="l">
              <a:lnSpc>
                <a:spcPct val="100000"/>
              </a:lnSpc>
              <a:spcBef>
                <a:spcPts val="0"/>
              </a:spcBef>
              <a:spcAft>
                <a:spcPts val="0"/>
              </a:spcAft>
              <a:buClr>
                <a:schemeClr val="dk1"/>
              </a:buClr>
              <a:buSzPts val="1200"/>
              <a:buFont typeface="Calibri"/>
              <a:buNone/>
            </a:pPr>
            <a:r>
              <a:rPr lang="it"/>
              <a:t>We can see the trust calibration with technologies as a continuum between the algorithm aversion, or the discounting of algorithm suggestion often because of their complex reasoning.</a:t>
            </a:r>
            <a:endParaRPr/>
          </a:p>
          <a:p>
            <a:pPr indent="0" lvl="0" marL="0" rtl="0" algn="l">
              <a:spcBef>
                <a:spcPts val="0"/>
              </a:spcBef>
              <a:spcAft>
                <a:spcPts val="0"/>
              </a:spcAft>
              <a:buNone/>
            </a:pPr>
            <a:r>
              <a:rPr lang="it"/>
              <a:t>On the other extreme, we can find the overreliance, also know as Automation Bias, due to the thought that AI is always correct</a:t>
            </a:r>
            <a:endParaRPr/>
          </a:p>
          <a:p>
            <a:pPr indent="0" lvl="0" marL="0" rtl="0" algn="l">
              <a:spcBef>
                <a:spcPts val="0"/>
              </a:spcBef>
              <a:spcAft>
                <a:spcPts val="0"/>
              </a:spcAft>
              <a:buNone/>
            </a:pPr>
            <a:r>
              <a:t/>
            </a:r>
            <a:endParaRPr/>
          </a:p>
        </p:txBody>
      </p:sp>
      <p:sp>
        <p:nvSpPr>
          <p:cNvPr id="3465" name="Google Shape;3465;g2ed69c50352_0_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2" name="Shape 3482"/>
        <p:cNvGrpSpPr/>
        <p:nvPr/>
      </p:nvGrpSpPr>
      <p:grpSpPr>
        <a:xfrm>
          <a:off x="0" y="0"/>
          <a:ext cx="0" cy="0"/>
          <a:chOff x="0" y="0"/>
          <a:chExt cx="0" cy="0"/>
        </a:xfrm>
      </p:grpSpPr>
      <p:sp>
        <p:nvSpPr>
          <p:cNvPr id="3483" name="Google Shape;3483;g2ed69c50352_0_1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4" name="Google Shape;3484;g2ed69c50352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5" name="Shape 3495"/>
        <p:cNvGrpSpPr/>
        <p:nvPr/>
      </p:nvGrpSpPr>
      <p:grpSpPr>
        <a:xfrm>
          <a:off x="0" y="0"/>
          <a:ext cx="0" cy="0"/>
          <a:chOff x="0" y="0"/>
          <a:chExt cx="0" cy="0"/>
        </a:xfrm>
      </p:grpSpPr>
      <p:sp>
        <p:nvSpPr>
          <p:cNvPr id="3496" name="Google Shape;3496;g2ed0d22ab5d_11_2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7" name="Google Shape;3497;g2ed0d22ab5d_11_2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8" name="Google Shape;3498;g2ed0d22ab5d_11_2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1" name="Shape 3511"/>
        <p:cNvGrpSpPr/>
        <p:nvPr/>
      </p:nvGrpSpPr>
      <p:grpSpPr>
        <a:xfrm>
          <a:off x="0" y="0"/>
          <a:ext cx="0" cy="0"/>
          <a:chOff x="0" y="0"/>
          <a:chExt cx="0" cy="0"/>
        </a:xfrm>
      </p:grpSpPr>
      <p:sp>
        <p:nvSpPr>
          <p:cNvPr id="3512" name="Google Shape;3512;g2ecde422a58_0_155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3" name="Google Shape;3513;g2ecde422a58_0_15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7" name="Shape 3517"/>
        <p:cNvGrpSpPr/>
        <p:nvPr/>
      </p:nvGrpSpPr>
      <p:grpSpPr>
        <a:xfrm>
          <a:off x="0" y="0"/>
          <a:ext cx="0" cy="0"/>
          <a:chOff x="0" y="0"/>
          <a:chExt cx="0" cy="0"/>
        </a:xfrm>
      </p:grpSpPr>
      <p:sp>
        <p:nvSpPr>
          <p:cNvPr id="3518" name="Google Shape;3518;g2ecde422a58_0_17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9" name="Google Shape;3519;g2ecde422a58_0_17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4" name="Shape 3524"/>
        <p:cNvGrpSpPr/>
        <p:nvPr/>
      </p:nvGrpSpPr>
      <p:grpSpPr>
        <a:xfrm>
          <a:off x="0" y="0"/>
          <a:ext cx="0" cy="0"/>
          <a:chOff x="0" y="0"/>
          <a:chExt cx="0" cy="0"/>
        </a:xfrm>
      </p:grpSpPr>
      <p:sp>
        <p:nvSpPr>
          <p:cNvPr id="3525" name="Google Shape;3525;g2ecde422a58_0_18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6" name="Google Shape;3526;g2ecde422a58_0_18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4" name="Shape 3544"/>
        <p:cNvGrpSpPr/>
        <p:nvPr/>
      </p:nvGrpSpPr>
      <p:grpSpPr>
        <a:xfrm>
          <a:off x="0" y="0"/>
          <a:ext cx="0" cy="0"/>
          <a:chOff x="0" y="0"/>
          <a:chExt cx="0" cy="0"/>
        </a:xfrm>
      </p:grpSpPr>
      <p:sp>
        <p:nvSpPr>
          <p:cNvPr id="3545" name="Google Shape;3545;g2ecde422a58_0_18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6" name="Google Shape;3546;g2ecde422a58_0_18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4" name="Shape 3564"/>
        <p:cNvGrpSpPr/>
        <p:nvPr/>
      </p:nvGrpSpPr>
      <p:grpSpPr>
        <a:xfrm>
          <a:off x="0" y="0"/>
          <a:ext cx="0" cy="0"/>
          <a:chOff x="0" y="0"/>
          <a:chExt cx="0" cy="0"/>
        </a:xfrm>
      </p:grpSpPr>
      <p:sp>
        <p:nvSpPr>
          <p:cNvPr id="3565" name="Google Shape;3565;g2ecde422a58_0_18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6" name="Google Shape;3566;g2ecde422a58_0_18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1" name="Shape 3581"/>
        <p:cNvGrpSpPr/>
        <p:nvPr/>
      </p:nvGrpSpPr>
      <p:grpSpPr>
        <a:xfrm>
          <a:off x="0" y="0"/>
          <a:ext cx="0" cy="0"/>
          <a:chOff x="0" y="0"/>
          <a:chExt cx="0" cy="0"/>
        </a:xfrm>
      </p:grpSpPr>
      <p:sp>
        <p:nvSpPr>
          <p:cNvPr id="3582" name="Google Shape;3582;g2ecde422a58_0_162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3" name="Google Shape;3583;g2ecde422a58_0_16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12.png"/><Relationship Id="rId7"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1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13.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13.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1" Type="http://schemas.openxmlformats.org/officeDocument/2006/relationships/image" Target="../media/image15.png"/><Relationship Id="rId10" Type="http://schemas.openxmlformats.org/officeDocument/2006/relationships/image" Target="../media/image18.png"/><Relationship Id="rId13" Type="http://schemas.openxmlformats.org/officeDocument/2006/relationships/image" Target="../media/image21.png"/><Relationship Id="rId12" Type="http://schemas.openxmlformats.org/officeDocument/2006/relationships/image" Target="../media/image25.png"/><Relationship Id="rId1" Type="http://schemas.openxmlformats.org/officeDocument/2006/relationships/slideMaster" Target="../slideMasters/slideMaster2.xml"/><Relationship Id="rId2" Type="http://schemas.openxmlformats.org/officeDocument/2006/relationships/image" Target="../media/image17.png"/><Relationship Id="rId3"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24.png"/><Relationship Id="rId5" Type="http://schemas.openxmlformats.org/officeDocument/2006/relationships/image" Target="../media/image20.png"/><Relationship Id="rId6" Type="http://schemas.openxmlformats.org/officeDocument/2006/relationships/image" Target="../media/image19.png"/><Relationship Id="rId7" Type="http://schemas.openxmlformats.org/officeDocument/2006/relationships/image" Target="../media/image22.png"/><Relationship Id="rId8" Type="http://schemas.openxmlformats.org/officeDocument/2006/relationships/image" Target="../media/image14.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Vuota">
  <p:cSld name="2_Vuota">
    <p:spTree>
      <p:nvGrpSpPr>
        <p:cNvPr id="1568" name="Shape 1568"/>
        <p:cNvGrpSpPr/>
        <p:nvPr/>
      </p:nvGrpSpPr>
      <p:grpSpPr>
        <a:xfrm>
          <a:off x="0" y="0"/>
          <a:ext cx="0" cy="0"/>
          <a:chOff x="0" y="0"/>
          <a:chExt cx="0" cy="0"/>
        </a:xfrm>
      </p:grpSpPr>
      <p:grpSp>
        <p:nvGrpSpPr>
          <p:cNvPr id="1569" name="Google Shape;1569;p102"/>
          <p:cNvGrpSpPr/>
          <p:nvPr/>
        </p:nvGrpSpPr>
        <p:grpSpPr>
          <a:xfrm>
            <a:off x="-7" y="0"/>
            <a:ext cx="9144008" cy="5143501"/>
            <a:chOff x="-10" y="0"/>
            <a:chExt cx="12192011" cy="6858001"/>
          </a:xfrm>
        </p:grpSpPr>
        <p:grpSp>
          <p:nvGrpSpPr>
            <p:cNvPr id="1570" name="Google Shape;1570;p102"/>
            <p:cNvGrpSpPr/>
            <p:nvPr/>
          </p:nvGrpSpPr>
          <p:grpSpPr>
            <a:xfrm>
              <a:off x="0" y="0"/>
              <a:ext cx="12192000" cy="6858000"/>
              <a:chOff x="0" y="0"/>
              <a:chExt cx="10972800" cy="6858000"/>
            </a:xfrm>
          </p:grpSpPr>
          <p:sp>
            <p:nvSpPr>
              <p:cNvPr id="1571" name="Google Shape;1571;p102"/>
              <p:cNvSpPr/>
              <p:nvPr/>
            </p:nvSpPr>
            <p:spPr>
              <a:xfrm>
                <a:off x="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72" name="Google Shape;1572;p102"/>
              <p:cNvSpPr/>
              <p:nvPr/>
            </p:nvSpPr>
            <p:spPr>
              <a:xfrm>
                <a:off x="609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73" name="Google Shape;1573;p102"/>
              <p:cNvSpPr/>
              <p:nvPr/>
            </p:nvSpPr>
            <p:spPr>
              <a:xfrm>
                <a:off x="1219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74" name="Google Shape;1574;p102"/>
              <p:cNvSpPr/>
              <p:nvPr/>
            </p:nvSpPr>
            <p:spPr>
              <a:xfrm>
                <a:off x="1828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75" name="Google Shape;1575;p102"/>
              <p:cNvSpPr/>
              <p:nvPr/>
            </p:nvSpPr>
            <p:spPr>
              <a:xfrm>
                <a:off x="2438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76" name="Google Shape;1576;p102"/>
              <p:cNvSpPr/>
              <p:nvPr/>
            </p:nvSpPr>
            <p:spPr>
              <a:xfrm>
                <a:off x="3048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77" name="Google Shape;1577;p102"/>
              <p:cNvSpPr/>
              <p:nvPr/>
            </p:nvSpPr>
            <p:spPr>
              <a:xfrm>
                <a:off x="3657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78" name="Google Shape;1578;p102"/>
              <p:cNvSpPr/>
              <p:nvPr/>
            </p:nvSpPr>
            <p:spPr>
              <a:xfrm>
                <a:off x="4267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79" name="Google Shape;1579;p102"/>
              <p:cNvSpPr/>
              <p:nvPr/>
            </p:nvSpPr>
            <p:spPr>
              <a:xfrm>
                <a:off x="4876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80" name="Google Shape;1580;p102"/>
              <p:cNvSpPr/>
              <p:nvPr/>
            </p:nvSpPr>
            <p:spPr>
              <a:xfrm>
                <a:off x="5486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81" name="Google Shape;1581;p102"/>
              <p:cNvSpPr/>
              <p:nvPr/>
            </p:nvSpPr>
            <p:spPr>
              <a:xfrm>
                <a:off x="6096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82" name="Google Shape;1582;p102"/>
              <p:cNvSpPr/>
              <p:nvPr/>
            </p:nvSpPr>
            <p:spPr>
              <a:xfrm>
                <a:off x="6705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83" name="Google Shape;1583;p102"/>
              <p:cNvSpPr/>
              <p:nvPr/>
            </p:nvSpPr>
            <p:spPr>
              <a:xfrm>
                <a:off x="7315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84" name="Google Shape;1584;p102"/>
              <p:cNvSpPr/>
              <p:nvPr/>
            </p:nvSpPr>
            <p:spPr>
              <a:xfrm>
                <a:off x="7924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85" name="Google Shape;1585;p102"/>
              <p:cNvSpPr/>
              <p:nvPr/>
            </p:nvSpPr>
            <p:spPr>
              <a:xfrm>
                <a:off x="8534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86" name="Google Shape;1586;p102"/>
              <p:cNvSpPr/>
              <p:nvPr/>
            </p:nvSpPr>
            <p:spPr>
              <a:xfrm>
                <a:off x="9144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87" name="Google Shape;1587;p102"/>
              <p:cNvSpPr/>
              <p:nvPr/>
            </p:nvSpPr>
            <p:spPr>
              <a:xfrm>
                <a:off x="9753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88" name="Google Shape;1588;p102"/>
              <p:cNvSpPr/>
              <p:nvPr/>
            </p:nvSpPr>
            <p:spPr>
              <a:xfrm>
                <a:off x="10363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nvGrpSpPr>
            <p:cNvPr id="1589" name="Google Shape;1589;p102"/>
            <p:cNvGrpSpPr/>
            <p:nvPr/>
          </p:nvGrpSpPr>
          <p:grpSpPr>
            <a:xfrm>
              <a:off x="-10" y="1"/>
              <a:ext cx="12192011" cy="6858000"/>
              <a:chOff x="-10" y="0"/>
              <a:chExt cx="12192011" cy="8128007"/>
            </a:xfrm>
          </p:grpSpPr>
          <p:sp>
            <p:nvSpPr>
              <p:cNvPr id="1590" name="Google Shape;1590;p102"/>
              <p:cNvSpPr/>
              <p:nvPr/>
            </p:nvSpPr>
            <p:spPr>
              <a:xfrm rot="5400000">
                <a:off x="5757335" y="-575733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91" name="Google Shape;1591;p102"/>
              <p:cNvSpPr/>
              <p:nvPr/>
            </p:nvSpPr>
            <p:spPr>
              <a:xfrm rot="5400000">
                <a:off x="5757334" y="-508000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92" name="Google Shape;1592;p102"/>
              <p:cNvSpPr/>
              <p:nvPr/>
            </p:nvSpPr>
            <p:spPr>
              <a:xfrm rot="5400000">
                <a:off x="5757333" y="-440266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93" name="Google Shape;1593;p102"/>
              <p:cNvSpPr/>
              <p:nvPr/>
            </p:nvSpPr>
            <p:spPr>
              <a:xfrm rot="5400000">
                <a:off x="5757332" y="-372533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94" name="Google Shape;1594;p102"/>
              <p:cNvSpPr/>
              <p:nvPr/>
            </p:nvSpPr>
            <p:spPr>
              <a:xfrm rot="5400000">
                <a:off x="5757331" y="-3047998"/>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95" name="Google Shape;1595;p102"/>
              <p:cNvSpPr/>
              <p:nvPr/>
            </p:nvSpPr>
            <p:spPr>
              <a:xfrm rot="5400000">
                <a:off x="5757330" y="-237066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96" name="Google Shape;1596;p102"/>
              <p:cNvSpPr/>
              <p:nvPr/>
            </p:nvSpPr>
            <p:spPr>
              <a:xfrm rot="5400000">
                <a:off x="5757329" y="-169333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97" name="Google Shape;1597;p102"/>
              <p:cNvSpPr/>
              <p:nvPr/>
            </p:nvSpPr>
            <p:spPr>
              <a:xfrm rot="5400000">
                <a:off x="5757328" y="-101599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98" name="Google Shape;1598;p102"/>
              <p:cNvSpPr/>
              <p:nvPr/>
            </p:nvSpPr>
            <p:spPr>
              <a:xfrm rot="5400000">
                <a:off x="5757327" y="-33866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99" name="Google Shape;1599;p102"/>
              <p:cNvSpPr/>
              <p:nvPr/>
            </p:nvSpPr>
            <p:spPr>
              <a:xfrm rot="5400000">
                <a:off x="5757326" y="33867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00" name="Google Shape;1600;p102"/>
              <p:cNvSpPr/>
              <p:nvPr/>
            </p:nvSpPr>
            <p:spPr>
              <a:xfrm rot="5400000">
                <a:off x="5757325" y="101600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01" name="Google Shape;1601;p102"/>
              <p:cNvSpPr/>
              <p:nvPr/>
            </p:nvSpPr>
            <p:spPr>
              <a:xfrm rot="5400000">
                <a:off x="5757324" y="169334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sp>
        <p:nvSpPr>
          <p:cNvPr id="1602" name="Google Shape;1602;p102"/>
          <p:cNvSpPr/>
          <p:nvPr/>
        </p:nvSpPr>
        <p:spPr>
          <a:xfrm>
            <a:off x="-8" y="0"/>
            <a:ext cx="4572008" cy="2571750"/>
          </a:xfrm>
          <a:prstGeom prst="rect">
            <a:avLst/>
          </a:prstGeom>
          <a:solidFill>
            <a:schemeClr val="accent1">
              <a:alpha val="32549"/>
            </a:schemeClr>
          </a:solid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03" name="Google Shape;1603;p102"/>
          <p:cNvSpPr/>
          <p:nvPr/>
        </p:nvSpPr>
        <p:spPr>
          <a:xfrm>
            <a:off x="4571992" y="2571749"/>
            <a:ext cx="4572008" cy="2571750"/>
          </a:xfrm>
          <a:prstGeom prst="rect">
            <a:avLst/>
          </a:prstGeom>
          <a:solidFill>
            <a:schemeClr val="accent1">
              <a:alpha val="32549"/>
            </a:schemeClr>
          </a:solid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04" name="Google Shape;1604;p102"/>
          <p:cNvSpPr/>
          <p:nvPr/>
        </p:nvSpPr>
        <p:spPr>
          <a:xfrm>
            <a:off x="4571992" y="-3"/>
            <a:ext cx="4572008" cy="2571750"/>
          </a:xfrm>
          <a:prstGeom prst="rect">
            <a:avLst/>
          </a:prstGeom>
          <a:solidFill>
            <a:schemeClr val="accent1">
              <a:alpha val="32549"/>
            </a:schemeClr>
          </a:solid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05" name="Google Shape;1605;p102"/>
          <p:cNvSpPr/>
          <p:nvPr/>
        </p:nvSpPr>
        <p:spPr>
          <a:xfrm>
            <a:off x="-22" y="2571746"/>
            <a:ext cx="4572008" cy="2571750"/>
          </a:xfrm>
          <a:prstGeom prst="rect">
            <a:avLst/>
          </a:prstGeom>
          <a:solidFill>
            <a:schemeClr val="accent1">
              <a:alpha val="32549"/>
            </a:schemeClr>
          </a:solid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Vuota">
  <p:cSld name="53_Vuota">
    <p:spTree>
      <p:nvGrpSpPr>
        <p:cNvPr id="1606" name="Shape 1606"/>
        <p:cNvGrpSpPr/>
        <p:nvPr/>
      </p:nvGrpSpPr>
      <p:grpSpPr>
        <a:xfrm>
          <a:off x="0" y="0"/>
          <a:ext cx="0" cy="0"/>
          <a:chOff x="0" y="0"/>
          <a:chExt cx="0" cy="0"/>
        </a:xfrm>
      </p:grpSpPr>
      <p:grpSp>
        <p:nvGrpSpPr>
          <p:cNvPr id="1607" name="Google Shape;1607;p103"/>
          <p:cNvGrpSpPr/>
          <p:nvPr/>
        </p:nvGrpSpPr>
        <p:grpSpPr>
          <a:xfrm>
            <a:off x="-7" y="0"/>
            <a:ext cx="9144008" cy="5143501"/>
            <a:chOff x="-10" y="0"/>
            <a:chExt cx="12192011" cy="6858001"/>
          </a:xfrm>
        </p:grpSpPr>
        <p:grpSp>
          <p:nvGrpSpPr>
            <p:cNvPr id="1608" name="Google Shape;1608;p103"/>
            <p:cNvGrpSpPr/>
            <p:nvPr/>
          </p:nvGrpSpPr>
          <p:grpSpPr>
            <a:xfrm>
              <a:off x="0" y="0"/>
              <a:ext cx="12192000" cy="6858000"/>
              <a:chOff x="0" y="0"/>
              <a:chExt cx="10972800" cy="6858000"/>
            </a:xfrm>
          </p:grpSpPr>
          <p:sp>
            <p:nvSpPr>
              <p:cNvPr id="1609" name="Google Shape;1609;p103"/>
              <p:cNvSpPr/>
              <p:nvPr/>
            </p:nvSpPr>
            <p:spPr>
              <a:xfrm>
                <a:off x="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10" name="Google Shape;1610;p103"/>
              <p:cNvSpPr/>
              <p:nvPr/>
            </p:nvSpPr>
            <p:spPr>
              <a:xfrm>
                <a:off x="609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11" name="Google Shape;1611;p103"/>
              <p:cNvSpPr/>
              <p:nvPr/>
            </p:nvSpPr>
            <p:spPr>
              <a:xfrm>
                <a:off x="1219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12" name="Google Shape;1612;p103"/>
              <p:cNvSpPr/>
              <p:nvPr/>
            </p:nvSpPr>
            <p:spPr>
              <a:xfrm>
                <a:off x="1828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13" name="Google Shape;1613;p103"/>
              <p:cNvSpPr/>
              <p:nvPr/>
            </p:nvSpPr>
            <p:spPr>
              <a:xfrm>
                <a:off x="2438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14" name="Google Shape;1614;p103"/>
              <p:cNvSpPr/>
              <p:nvPr/>
            </p:nvSpPr>
            <p:spPr>
              <a:xfrm>
                <a:off x="3048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15" name="Google Shape;1615;p103"/>
              <p:cNvSpPr/>
              <p:nvPr/>
            </p:nvSpPr>
            <p:spPr>
              <a:xfrm>
                <a:off x="3657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16" name="Google Shape;1616;p103"/>
              <p:cNvSpPr/>
              <p:nvPr/>
            </p:nvSpPr>
            <p:spPr>
              <a:xfrm>
                <a:off x="4267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17" name="Google Shape;1617;p103"/>
              <p:cNvSpPr/>
              <p:nvPr/>
            </p:nvSpPr>
            <p:spPr>
              <a:xfrm>
                <a:off x="4876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18" name="Google Shape;1618;p103"/>
              <p:cNvSpPr/>
              <p:nvPr/>
            </p:nvSpPr>
            <p:spPr>
              <a:xfrm>
                <a:off x="5486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19" name="Google Shape;1619;p103"/>
              <p:cNvSpPr/>
              <p:nvPr/>
            </p:nvSpPr>
            <p:spPr>
              <a:xfrm>
                <a:off x="6096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20" name="Google Shape;1620;p103"/>
              <p:cNvSpPr/>
              <p:nvPr/>
            </p:nvSpPr>
            <p:spPr>
              <a:xfrm>
                <a:off x="6705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21" name="Google Shape;1621;p103"/>
              <p:cNvSpPr/>
              <p:nvPr/>
            </p:nvSpPr>
            <p:spPr>
              <a:xfrm>
                <a:off x="7315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22" name="Google Shape;1622;p103"/>
              <p:cNvSpPr/>
              <p:nvPr/>
            </p:nvSpPr>
            <p:spPr>
              <a:xfrm>
                <a:off x="7924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23" name="Google Shape;1623;p103"/>
              <p:cNvSpPr/>
              <p:nvPr/>
            </p:nvSpPr>
            <p:spPr>
              <a:xfrm>
                <a:off x="8534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24" name="Google Shape;1624;p103"/>
              <p:cNvSpPr/>
              <p:nvPr/>
            </p:nvSpPr>
            <p:spPr>
              <a:xfrm>
                <a:off x="9144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25" name="Google Shape;1625;p103"/>
              <p:cNvSpPr/>
              <p:nvPr/>
            </p:nvSpPr>
            <p:spPr>
              <a:xfrm>
                <a:off x="9753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26" name="Google Shape;1626;p103"/>
              <p:cNvSpPr/>
              <p:nvPr/>
            </p:nvSpPr>
            <p:spPr>
              <a:xfrm>
                <a:off x="10363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nvGrpSpPr>
            <p:cNvPr id="1627" name="Google Shape;1627;p103"/>
            <p:cNvGrpSpPr/>
            <p:nvPr/>
          </p:nvGrpSpPr>
          <p:grpSpPr>
            <a:xfrm>
              <a:off x="-10" y="1"/>
              <a:ext cx="12192011" cy="6858000"/>
              <a:chOff x="-10" y="0"/>
              <a:chExt cx="12192011" cy="8128007"/>
            </a:xfrm>
          </p:grpSpPr>
          <p:sp>
            <p:nvSpPr>
              <p:cNvPr id="1628" name="Google Shape;1628;p103"/>
              <p:cNvSpPr/>
              <p:nvPr/>
            </p:nvSpPr>
            <p:spPr>
              <a:xfrm rot="5400000">
                <a:off x="5757335" y="-575733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29" name="Google Shape;1629;p103"/>
              <p:cNvSpPr/>
              <p:nvPr/>
            </p:nvSpPr>
            <p:spPr>
              <a:xfrm rot="5400000">
                <a:off x="5757334" y="-508000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30" name="Google Shape;1630;p103"/>
              <p:cNvSpPr/>
              <p:nvPr/>
            </p:nvSpPr>
            <p:spPr>
              <a:xfrm rot="5400000">
                <a:off x="5757333" y="-440266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31" name="Google Shape;1631;p103"/>
              <p:cNvSpPr/>
              <p:nvPr/>
            </p:nvSpPr>
            <p:spPr>
              <a:xfrm rot="5400000">
                <a:off x="5757332" y="-372533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32" name="Google Shape;1632;p103"/>
              <p:cNvSpPr/>
              <p:nvPr/>
            </p:nvSpPr>
            <p:spPr>
              <a:xfrm rot="5400000">
                <a:off x="5757331" y="-3047998"/>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33" name="Google Shape;1633;p103"/>
              <p:cNvSpPr/>
              <p:nvPr/>
            </p:nvSpPr>
            <p:spPr>
              <a:xfrm rot="5400000">
                <a:off x="5757330" y="-237066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34" name="Google Shape;1634;p103"/>
              <p:cNvSpPr/>
              <p:nvPr/>
            </p:nvSpPr>
            <p:spPr>
              <a:xfrm rot="5400000">
                <a:off x="5757329" y="-169333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35" name="Google Shape;1635;p103"/>
              <p:cNvSpPr/>
              <p:nvPr/>
            </p:nvSpPr>
            <p:spPr>
              <a:xfrm rot="5400000">
                <a:off x="5757328" y="-101599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36" name="Google Shape;1636;p103"/>
              <p:cNvSpPr/>
              <p:nvPr/>
            </p:nvSpPr>
            <p:spPr>
              <a:xfrm rot="5400000">
                <a:off x="5757327" y="-33866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37" name="Google Shape;1637;p103"/>
              <p:cNvSpPr/>
              <p:nvPr/>
            </p:nvSpPr>
            <p:spPr>
              <a:xfrm rot="5400000">
                <a:off x="5757326" y="33867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38" name="Google Shape;1638;p103"/>
              <p:cNvSpPr/>
              <p:nvPr/>
            </p:nvSpPr>
            <p:spPr>
              <a:xfrm rot="5400000">
                <a:off x="5757325" y="101600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39" name="Google Shape;1639;p103"/>
              <p:cNvSpPr/>
              <p:nvPr/>
            </p:nvSpPr>
            <p:spPr>
              <a:xfrm rot="5400000">
                <a:off x="5757324" y="169334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sp>
        <p:nvSpPr>
          <p:cNvPr id="1640" name="Google Shape;1640;p103"/>
          <p:cNvSpPr/>
          <p:nvPr/>
        </p:nvSpPr>
        <p:spPr>
          <a:xfrm>
            <a:off x="-8" y="0"/>
            <a:ext cx="3047993" cy="2571750"/>
          </a:xfrm>
          <a:prstGeom prst="rect">
            <a:avLst/>
          </a:prstGeom>
          <a:solidFill>
            <a:schemeClr val="accent1">
              <a:alpha val="32549"/>
            </a:schemeClr>
          </a:solid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41" name="Google Shape;1641;p103"/>
          <p:cNvSpPr/>
          <p:nvPr/>
        </p:nvSpPr>
        <p:spPr>
          <a:xfrm>
            <a:off x="6095991" y="2571749"/>
            <a:ext cx="3048009" cy="2571750"/>
          </a:xfrm>
          <a:prstGeom prst="rect">
            <a:avLst/>
          </a:prstGeom>
          <a:solidFill>
            <a:schemeClr val="accent1">
              <a:alpha val="32549"/>
            </a:schemeClr>
          </a:solid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42" name="Google Shape;1642;p103"/>
          <p:cNvSpPr/>
          <p:nvPr/>
        </p:nvSpPr>
        <p:spPr>
          <a:xfrm>
            <a:off x="6095991" y="-3"/>
            <a:ext cx="3048008" cy="2571750"/>
          </a:xfrm>
          <a:prstGeom prst="rect">
            <a:avLst/>
          </a:prstGeom>
          <a:solidFill>
            <a:schemeClr val="accent1">
              <a:alpha val="32549"/>
            </a:schemeClr>
          </a:solid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43" name="Google Shape;1643;p103"/>
          <p:cNvSpPr/>
          <p:nvPr/>
        </p:nvSpPr>
        <p:spPr>
          <a:xfrm>
            <a:off x="-22" y="2571746"/>
            <a:ext cx="3047993" cy="2571750"/>
          </a:xfrm>
          <a:prstGeom prst="rect">
            <a:avLst/>
          </a:prstGeom>
          <a:solidFill>
            <a:schemeClr val="accent1">
              <a:alpha val="32549"/>
            </a:schemeClr>
          </a:solid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Vuota">
  <p:cSld name="54_Vuota">
    <p:spTree>
      <p:nvGrpSpPr>
        <p:cNvPr id="1644" name="Shape 1644"/>
        <p:cNvGrpSpPr/>
        <p:nvPr/>
      </p:nvGrpSpPr>
      <p:grpSpPr>
        <a:xfrm>
          <a:off x="0" y="0"/>
          <a:ext cx="0" cy="0"/>
          <a:chOff x="0" y="0"/>
          <a:chExt cx="0" cy="0"/>
        </a:xfrm>
      </p:grpSpPr>
      <p:grpSp>
        <p:nvGrpSpPr>
          <p:cNvPr id="1645" name="Google Shape;1645;p104"/>
          <p:cNvGrpSpPr/>
          <p:nvPr/>
        </p:nvGrpSpPr>
        <p:grpSpPr>
          <a:xfrm>
            <a:off x="-7" y="0"/>
            <a:ext cx="9144008" cy="5143501"/>
            <a:chOff x="-10" y="0"/>
            <a:chExt cx="12192011" cy="6858001"/>
          </a:xfrm>
        </p:grpSpPr>
        <p:grpSp>
          <p:nvGrpSpPr>
            <p:cNvPr id="1646" name="Google Shape;1646;p104"/>
            <p:cNvGrpSpPr/>
            <p:nvPr/>
          </p:nvGrpSpPr>
          <p:grpSpPr>
            <a:xfrm>
              <a:off x="0" y="0"/>
              <a:ext cx="12192000" cy="6858000"/>
              <a:chOff x="0" y="0"/>
              <a:chExt cx="10972800" cy="6858000"/>
            </a:xfrm>
          </p:grpSpPr>
          <p:sp>
            <p:nvSpPr>
              <p:cNvPr id="1647" name="Google Shape;1647;p104"/>
              <p:cNvSpPr/>
              <p:nvPr/>
            </p:nvSpPr>
            <p:spPr>
              <a:xfrm>
                <a:off x="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48" name="Google Shape;1648;p104"/>
              <p:cNvSpPr/>
              <p:nvPr/>
            </p:nvSpPr>
            <p:spPr>
              <a:xfrm>
                <a:off x="609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49" name="Google Shape;1649;p104"/>
              <p:cNvSpPr/>
              <p:nvPr/>
            </p:nvSpPr>
            <p:spPr>
              <a:xfrm>
                <a:off x="1219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50" name="Google Shape;1650;p104"/>
              <p:cNvSpPr/>
              <p:nvPr/>
            </p:nvSpPr>
            <p:spPr>
              <a:xfrm>
                <a:off x="1828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51" name="Google Shape;1651;p104"/>
              <p:cNvSpPr/>
              <p:nvPr/>
            </p:nvSpPr>
            <p:spPr>
              <a:xfrm>
                <a:off x="2438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52" name="Google Shape;1652;p104"/>
              <p:cNvSpPr/>
              <p:nvPr/>
            </p:nvSpPr>
            <p:spPr>
              <a:xfrm>
                <a:off x="3048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53" name="Google Shape;1653;p104"/>
              <p:cNvSpPr/>
              <p:nvPr/>
            </p:nvSpPr>
            <p:spPr>
              <a:xfrm>
                <a:off x="3657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54" name="Google Shape;1654;p104"/>
              <p:cNvSpPr/>
              <p:nvPr/>
            </p:nvSpPr>
            <p:spPr>
              <a:xfrm>
                <a:off x="4267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55" name="Google Shape;1655;p104"/>
              <p:cNvSpPr/>
              <p:nvPr/>
            </p:nvSpPr>
            <p:spPr>
              <a:xfrm>
                <a:off x="4876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56" name="Google Shape;1656;p104"/>
              <p:cNvSpPr/>
              <p:nvPr/>
            </p:nvSpPr>
            <p:spPr>
              <a:xfrm>
                <a:off x="5486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57" name="Google Shape;1657;p104"/>
              <p:cNvSpPr/>
              <p:nvPr/>
            </p:nvSpPr>
            <p:spPr>
              <a:xfrm>
                <a:off x="6096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58" name="Google Shape;1658;p104"/>
              <p:cNvSpPr/>
              <p:nvPr/>
            </p:nvSpPr>
            <p:spPr>
              <a:xfrm>
                <a:off x="6705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59" name="Google Shape;1659;p104"/>
              <p:cNvSpPr/>
              <p:nvPr/>
            </p:nvSpPr>
            <p:spPr>
              <a:xfrm>
                <a:off x="7315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60" name="Google Shape;1660;p104"/>
              <p:cNvSpPr/>
              <p:nvPr/>
            </p:nvSpPr>
            <p:spPr>
              <a:xfrm>
                <a:off x="7924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61" name="Google Shape;1661;p104"/>
              <p:cNvSpPr/>
              <p:nvPr/>
            </p:nvSpPr>
            <p:spPr>
              <a:xfrm>
                <a:off x="8534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62" name="Google Shape;1662;p104"/>
              <p:cNvSpPr/>
              <p:nvPr/>
            </p:nvSpPr>
            <p:spPr>
              <a:xfrm>
                <a:off x="9144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63" name="Google Shape;1663;p104"/>
              <p:cNvSpPr/>
              <p:nvPr/>
            </p:nvSpPr>
            <p:spPr>
              <a:xfrm>
                <a:off x="9753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64" name="Google Shape;1664;p104"/>
              <p:cNvSpPr/>
              <p:nvPr/>
            </p:nvSpPr>
            <p:spPr>
              <a:xfrm>
                <a:off x="10363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nvGrpSpPr>
            <p:cNvPr id="1665" name="Google Shape;1665;p104"/>
            <p:cNvGrpSpPr/>
            <p:nvPr/>
          </p:nvGrpSpPr>
          <p:grpSpPr>
            <a:xfrm>
              <a:off x="-10" y="1"/>
              <a:ext cx="12192011" cy="6858000"/>
              <a:chOff x="-10" y="0"/>
              <a:chExt cx="12192011" cy="8128007"/>
            </a:xfrm>
          </p:grpSpPr>
          <p:sp>
            <p:nvSpPr>
              <p:cNvPr id="1666" name="Google Shape;1666;p104"/>
              <p:cNvSpPr/>
              <p:nvPr/>
            </p:nvSpPr>
            <p:spPr>
              <a:xfrm rot="5400000">
                <a:off x="5757335" y="-575733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67" name="Google Shape;1667;p104"/>
              <p:cNvSpPr/>
              <p:nvPr/>
            </p:nvSpPr>
            <p:spPr>
              <a:xfrm rot="5400000">
                <a:off x="5757334" y="-508000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68" name="Google Shape;1668;p104"/>
              <p:cNvSpPr/>
              <p:nvPr/>
            </p:nvSpPr>
            <p:spPr>
              <a:xfrm rot="5400000">
                <a:off x="5757333" y="-440266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69" name="Google Shape;1669;p104"/>
              <p:cNvSpPr/>
              <p:nvPr/>
            </p:nvSpPr>
            <p:spPr>
              <a:xfrm rot="5400000">
                <a:off x="5757332" y="-372533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70" name="Google Shape;1670;p104"/>
              <p:cNvSpPr/>
              <p:nvPr/>
            </p:nvSpPr>
            <p:spPr>
              <a:xfrm rot="5400000">
                <a:off x="5757331" y="-3047998"/>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71" name="Google Shape;1671;p104"/>
              <p:cNvSpPr/>
              <p:nvPr/>
            </p:nvSpPr>
            <p:spPr>
              <a:xfrm rot="5400000">
                <a:off x="5757330" y="-237066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72" name="Google Shape;1672;p104"/>
              <p:cNvSpPr/>
              <p:nvPr/>
            </p:nvSpPr>
            <p:spPr>
              <a:xfrm rot="5400000">
                <a:off x="5757329" y="-169333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73" name="Google Shape;1673;p104"/>
              <p:cNvSpPr/>
              <p:nvPr/>
            </p:nvSpPr>
            <p:spPr>
              <a:xfrm rot="5400000">
                <a:off x="5757328" y="-101599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74" name="Google Shape;1674;p104"/>
              <p:cNvSpPr/>
              <p:nvPr/>
            </p:nvSpPr>
            <p:spPr>
              <a:xfrm rot="5400000">
                <a:off x="5757327" y="-33866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75" name="Google Shape;1675;p104"/>
              <p:cNvSpPr/>
              <p:nvPr/>
            </p:nvSpPr>
            <p:spPr>
              <a:xfrm rot="5400000">
                <a:off x="5757326" y="33867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76" name="Google Shape;1676;p104"/>
              <p:cNvSpPr/>
              <p:nvPr/>
            </p:nvSpPr>
            <p:spPr>
              <a:xfrm rot="5400000">
                <a:off x="5757325" y="101600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77" name="Google Shape;1677;p104"/>
              <p:cNvSpPr/>
              <p:nvPr/>
            </p:nvSpPr>
            <p:spPr>
              <a:xfrm rot="5400000">
                <a:off x="5757324" y="169334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sp>
        <p:nvSpPr>
          <p:cNvPr id="1678" name="Google Shape;1678;p104"/>
          <p:cNvSpPr/>
          <p:nvPr/>
        </p:nvSpPr>
        <p:spPr>
          <a:xfrm>
            <a:off x="-7" y="0"/>
            <a:ext cx="9144001" cy="1714495"/>
          </a:xfrm>
          <a:prstGeom prst="rect">
            <a:avLst/>
          </a:prstGeom>
          <a:solidFill>
            <a:schemeClr val="accent1">
              <a:alpha val="32549"/>
            </a:schemeClr>
          </a:solid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79" name="Google Shape;1679;p104"/>
          <p:cNvSpPr/>
          <p:nvPr/>
        </p:nvSpPr>
        <p:spPr>
          <a:xfrm>
            <a:off x="-22" y="3428996"/>
            <a:ext cx="9144022" cy="1714500"/>
          </a:xfrm>
          <a:prstGeom prst="rect">
            <a:avLst/>
          </a:prstGeom>
          <a:solidFill>
            <a:schemeClr val="accent1">
              <a:alpha val="32549"/>
            </a:schemeClr>
          </a:solid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Vuota">
  <p:cSld name="39_Vuota">
    <p:spTree>
      <p:nvGrpSpPr>
        <p:cNvPr id="1680" name="Shape 1680"/>
        <p:cNvGrpSpPr/>
        <p:nvPr/>
      </p:nvGrpSpPr>
      <p:grpSpPr>
        <a:xfrm>
          <a:off x="0" y="0"/>
          <a:ext cx="0" cy="0"/>
          <a:chOff x="0" y="0"/>
          <a:chExt cx="0" cy="0"/>
        </a:xfrm>
      </p:grpSpPr>
      <p:sp>
        <p:nvSpPr>
          <p:cNvPr id="1681" name="Google Shape;1681;p105"/>
          <p:cNvSpPr/>
          <p:nvPr/>
        </p:nvSpPr>
        <p:spPr>
          <a:xfrm>
            <a:off x="0" y="-1"/>
            <a:ext cx="9144000" cy="2143124"/>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82" name="Google Shape;1682;p105"/>
          <p:cNvSpPr txBox="1"/>
          <p:nvPr>
            <p:ph idx="1" type="body"/>
          </p:nvPr>
        </p:nvSpPr>
        <p:spPr>
          <a:xfrm>
            <a:off x="1015999" y="815237"/>
            <a:ext cx="7111999" cy="512648"/>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4100"/>
              <a:buNone/>
              <a:defRPr b="1" sz="41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83" name="Google Shape;1683;p105"/>
          <p:cNvSpPr/>
          <p:nvPr/>
        </p:nvSpPr>
        <p:spPr>
          <a:xfrm>
            <a:off x="508000" y="2571749"/>
            <a:ext cx="3556000" cy="2143126"/>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84" name="Google Shape;1684;p105"/>
          <p:cNvSpPr/>
          <p:nvPr/>
        </p:nvSpPr>
        <p:spPr>
          <a:xfrm>
            <a:off x="5079994" y="2571749"/>
            <a:ext cx="3556000" cy="2143126"/>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1685" name="Google Shape;1685;p105"/>
          <p:cNvCxnSpPr/>
          <p:nvPr/>
        </p:nvCxnSpPr>
        <p:spPr>
          <a:xfrm>
            <a:off x="4572000" y="2571750"/>
            <a:ext cx="0" cy="2143125"/>
          </a:xfrm>
          <a:prstGeom prst="straightConnector1">
            <a:avLst/>
          </a:prstGeom>
          <a:noFill/>
          <a:ln cap="flat" cmpd="sng" w="57150">
            <a:solidFill>
              <a:srgbClr val="FFBD7B"/>
            </a:solidFill>
            <a:prstDash val="solid"/>
            <a:miter lim="800000"/>
            <a:headEnd len="sm" w="sm" type="none"/>
            <a:tailEnd len="sm" w="sm" type="none"/>
          </a:ln>
        </p:spPr>
      </p:cxnSp>
      <p:sp>
        <p:nvSpPr>
          <p:cNvPr id="1686" name="Google Shape;1686;p105"/>
          <p:cNvSpPr txBox="1"/>
          <p:nvPr>
            <p:ph idx="2" type="body"/>
          </p:nvPr>
        </p:nvSpPr>
        <p:spPr>
          <a:xfrm>
            <a:off x="740568" y="2788444"/>
            <a:ext cx="3090863" cy="448866"/>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87" name="Google Shape;1687;p105"/>
          <p:cNvSpPr txBox="1"/>
          <p:nvPr>
            <p:ph idx="3" type="body"/>
          </p:nvPr>
        </p:nvSpPr>
        <p:spPr>
          <a:xfrm>
            <a:off x="5312562" y="2788444"/>
            <a:ext cx="3090862" cy="448866"/>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88" name="Google Shape;1688;p105"/>
          <p:cNvSpPr txBox="1"/>
          <p:nvPr>
            <p:ph idx="4" type="body"/>
          </p:nvPr>
        </p:nvSpPr>
        <p:spPr>
          <a:xfrm>
            <a:off x="756047" y="3338513"/>
            <a:ext cx="3059906" cy="116205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89" name="Google Shape;1689;p105"/>
          <p:cNvSpPr txBox="1"/>
          <p:nvPr>
            <p:ph idx="5" type="body"/>
          </p:nvPr>
        </p:nvSpPr>
        <p:spPr>
          <a:xfrm>
            <a:off x="5312563" y="3338513"/>
            <a:ext cx="3090862" cy="116205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Vuota">
  <p:cSld name="41_Vuota">
    <p:spTree>
      <p:nvGrpSpPr>
        <p:cNvPr id="1690" name="Shape 1690"/>
        <p:cNvGrpSpPr/>
        <p:nvPr/>
      </p:nvGrpSpPr>
      <p:grpSpPr>
        <a:xfrm>
          <a:off x="0" y="0"/>
          <a:ext cx="0" cy="0"/>
          <a:chOff x="0" y="0"/>
          <a:chExt cx="0" cy="0"/>
        </a:xfrm>
      </p:grpSpPr>
      <p:sp>
        <p:nvSpPr>
          <p:cNvPr id="1691" name="Google Shape;1691;p106"/>
          <p:cNvSpPr/>
          <p:nvPr/>
        </p:nvSpPr>
        <p:spPr>
          <a:xfrm>
            <a:off x="0" y="-1"/>
            <a:ext cx="9144000" cy="2143124"/>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92" name="Google Shape;1692;p106"/>
          <p:cNvSpPr txBox="1"/>
          <p:nvPr>
            <p:ph idx="1" type="body"/>
          </p:nvPr>
        </p:nvSpPr>
        <p:spPr>
          <a:xfrm>
            <a:off x="1015999" y="815237"/>
            <a:ext cx="7111999" cy="512648"/>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4100"/>
              <a:buNone/>
              <a:defRPr b="1" sz="41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93" name="Google Shape;1693;p106"/>
          <p:cNvSpPr/>
          <p:nvPr/>
        </p:nvSpPr>
        <p:spPr>
          <a:xfrm>
            <a:off x="1025155" y="2571749"/>
            <a:ext cx="2031994" cy="2143126"/>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1694" name="Google Shape;1694;p106"/>
          <p:cNvCxnSpPr/>
          <p:nvPr/>
        </p:nvCxnSpPr>
        <p:spPr>
          <a:xfrm flipH="1">
            <a:off x="5089148" y="2571750"/>
            <a:ext cx="7" cy="2143127"/>
          </a:xfrm>
          <a:prstGeom prst="straightConnector1">
            <a:avLst/>
          </a:prstGeom>
          <a:noFill/>
          <a:ln cap="flat" cmpd="sng" w="57150">
            <a:solidFill>
              <a:srgbClr val="FFBD7B"/>
            </a:solidFill>
            <a:prstDash val="solid"/>
            <a:miter lim="800000"/>
            <a:headEnd len="sm" w="sm" type="none"/>
            <a:tailEnd len="sm" w="sm" type="none"/>
          </a:ln>
        </p:spPr>
      </p:cxnSp>
      <p:sp>
        <p:nvSpPr>
          <p:cNvPr id="1695" name="Google Shape;1695;p106"/>
          <p:cNvSpPr txBox="1"/>
          <p:nvPr>
            <p:ph idx="2" type="body"/>
          </p:nvPr>
        </p:nvSpPr>
        <p:spPr>
          <a:xfrm>
            <a:off x="1158047" y="2793801"/>
            <a:ext cx="1766202" cy="448866"/>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96" name="Google Shape;1696;p106"/>
          <p:cNvSpPr txBox="1"/>
          <p:nvPr>
            <p:ph idx="3" type="body"/>
          </p:nvPr>
        </p:nvSpPr>
        <p:spPr>
          <a:xfrm>
            <a:off x="1166891" y="3338513"/>
            <a:ext cx="1748513" cy="116205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97" name="Google Shape;1697;p106"/>
          <p:cNvSpPr/>
          <p:nvPr/>
        </p:nvSpPr>
        <p:spPr>
          <a:xfrm>
            <a:off x="3565151" y="2571746"/>
            <a:ext cx="2031994" cy="2143126"/>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98" name="Google Shape;1698;p106"/>
          <p:cNvSpPr txBox="1"/>
          <p:nvPr>
            <p:ph idx="4" type="body"/>
          </p:nvPr>
        </p:nvSpPr>
        <p:spPr>
          <a:xfrm>
            <a:off x="3698043" y="2793799"/>
            <a:ext cx="1766202" cy="448866"/>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99" name="Google Shape;1699;p106"/>
          <p:cNvSpPr txBox="1"/>
          <p:nvPr>
            <p:ph idx="5" type="body"/>
          </p:nvPr>
        </p:nvSpPr>
        <p:spPr>
          <a:xfrm>
            <a:off x="3706888" y="3338510"/>
            <a:ext cx="1748513" cy="116205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1700" name="Google Shape;1700;p106"/>
          <p:cNvCxnSpPr/>
          <p:nvPr/>
        </p:nvCxnSpPr>
        <p:spPr>
          <a:xfrm flipH="1">
            <a:off x="7629135" y="2571748"/>
            <a:ext cx="7" cy="2143127"/>
          </a:xfrm>
          <a:prstGeom prst="straightConnector1">
            <a:avLst/>
          </a:prstGeom>
          <a:noFill/>
          <a:ln cap="flat" cmpd="sng" w="57150">
            <a:solidFill>
              <a:srgbClr val="FFBD7B"/>
            </a:solidFill>
            <a:prstDash val="solid"/>
            <a:miter lim="800000"/>
            <a:headEnd len="sm" w="sm" type="none"/>
            <a:tailEnd len="sm" w="sm" type="none"/>
          </a:ln>
        </p:spPr>
      </p:cxnSp>
      <p:sp>
        <p:nvSpPr>
          <p:cNvPr id="1701" name="Google Shape;1701;p106"/>
          <p:cNvSpPr/>
          <p:nvPr/>
        </p:nvSpPr>
        <p:spPr>
          <a:xfrm>
            <a:off x="6105138" y="2571745"/>
            <a:ext cx="2031994" cy="2143126"/>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02" name="Google Shape;1702;p106"/>
          <p:cNvSpPr txBox="1"/>
          <p:nvPr>
            <p:ph idx="6" type="body"/>
          </p:nvPr>
        </p:nvSpPr>
        <p:spPr>
          <a:xfrm>
            <a:off x="6238030" y="2793797"/>
            <a:ext cx="1766202" cy="448866"/>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03" name="Google Shape;1703;p106"/>
          <p:cNvSpPr txBox="1"/>
          <p:nvPr>
            <p:ph idx="7" type="body"/>
          </p:nvPr>
        </p:nvSpPr>
        <p:spPr>
          <a:xfrm>
            <a:off x="6246874" y="3338509"/>
            <a:ext cx="1748512" cy="116205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Vuota">
  <p:cSld name="40_Vuota">
    <p:spTree>
      <p:nvGrpSpPr>
        <p:cNvPr id="1704" name="Shape 1704"/>
        <p:cNvGrpSpPr/>
        <p:nvPr/>
      </p:nvGrpSpPr>
      <p:grpSpPr>
        <a:xfrm>
          <a:off x="0" y="0"/>
          <a:ext cx="0" cy="0"/>
          <a:chOff x="0" y="0"/>
          <a:chExt cx="0" cy="0"/>
        </a:xfrm>
      </p:grpSpPr>
      <p:sp>
        <p:nvSpPr>
          <p:cNvPr id="1705" name="Google Shape;1705;p107"/>
          <p:cNvSpPr/>
          <p:nvPr/>
        </p:nvSpPr>
        <p:spPr>
          <a:xfrm>
            <a:off x="0" y="11242"/>
            <a:ext cx="9144000" cy="1714499"/>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06" name="Google Shape;1706;p107"/>
          <p:cNvSpPr txBox="1"/>
          <p:nvPr>
            <p:ph idx="1" type="body"/>
          </p:nvPr>
        </p:nvSpPr>
        <p:spPr>
          <a:xfrm>
            <a:off x="507999" y="600925"/>
            <a:ext cx="8127994" cy="512648"/>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4100"/>
              <a:buNone/>
              <a:defRPr b="1" sz="41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07" name="Google Shape;1707;p107"/>
          <p:cNvSpPr/>
          <p:nvPr/>
        </p:nvSpPr>
        <p:spPr>
          <a:xfrm>
            <a:off x="508000" y="2143124"/>
            <a:ext cx="3556000" cy="2571751"/>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08" name="Google Shape;1708;p107"/>
          <p:cNvSpPr/>
          <p:nvPr/>
        </p:nvSpPr>
        <p:spPr>
          <a:xfrm>
            <a:off x="5079994" y="2143124"/>
            <a:ext cx="3556000" cy="2571751"/>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09" name="Google Shape;1709;p107"/>
          <p:cNvSpPr txBox="1"/>
          <p:nvPr>
            <p:ph idx="2" type="body"/>
          </p:nvPr>
        </p:nvSpPr>
        <p:spPr>
          <a:xfrm>
            <a:off x="740568" y="2336075"/>
            <a:ext cx="3090863" cy="448866"/>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10" name="Google Shape;1710;p107"/>
          <p:cNvSpPr txBox="1"/>
          <p:nvPr>
            <p:ph idx="3" type="body"/>
          </p:nvPr>
        </p:nvSpPr>
        <p:spPr>
          <a:xfrm>
            <a:off x="5311513" y="2336075"/>
            <a:ext cx="3090863" cy="448866"/>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11" name="Google Shape;1711;p107"/>
          <p:cNvSpPr txBox="1"/>
          <p:nvPr>
            <p:ph idx="4" type="body"/>
          </p:nvPr>
        </p:nvSpPr>
        <p:spPr>
          <a:xfrm>
            <a:off x="756047" y="2886143"/>
            <a:ext cx="3059906" cy="165643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12" name="Google Shape;1712;p107"/>
          <p:cNvSpPr txBox="1"/>
          <p:nvPr>
            <p:ph idx="5" type="body"/>
          </p:nvPr>
        </p:nvSpPr>
        <p:spPr>
          <a:xfrm>
            <a:off x="5332944" y="2886144"/>
            <a:ext cx="3090862" cy="1656429"/>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1713" name="Google Shape;1713;p107"/>
          <p:cNvCxnSpPr/>
          <p:nvPr/>
        </p:nvCxnSpPr>
        <p:spPr>
          <a:xfrm>
            <a:off x="4571999" y="2143126"/>
            <a:ext cx="0" cy="2571750"/>
          </a:xfrm>
          <a:prstGeom prst="straightConnector1">
            <a:avLst/>
          </a:prstGeom>
          <a:noFill/>
          <a:ln cap="flat" cmpd="sng" w="57150">
            <a:solidFill>
              <a:srgbClr val="FFBD7B"/>
            </a:solidFill>
            <a:prstDash val="solid"/>
            <a:miter lim="800000"/>
            <a:headEnd len="sm" w="sm" type="none"/>
            <a:tailEnd len="sm" w="sm" type="none"/>
          </a:ln>
        </p:spPr>
      </p:cxn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Vuota">
  <p:cSld name="67_Vuota">
    <p:spTree>
      <p:nvGrpSpPr>
        <p:cNvPr id="1714" name="Shape 1714"/>
        <p:cNvGrpSpPr/>
        <p:nvPr/>
      </p:nvGrpSpPr>
      <p:grpSpPr>
        <a:xfrm>
          <a:off x="0" y="0"/>
          <a:ext cx="0" cy="0"/>
          <a:chOff x="0" y="0"/>
          <a:chExt cx="0" cy="0"/>
        </a:xfrm>
      </p:grpSpPr>
      <p:sp>
        <p:nvSpPr>
          <p:cNvPr id="1715" name="Google Shape;1715;p108"/>
          <p:cNvSpPr/>
          <p:nvPr/>
        </p:nvSpPr>
        <p:spPr>
          <a:xfrm>
            <a:off x="-14" y="0"/>
            <a:ext cx="9144014" cy="1294874"/>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16" name="Google Shape;1716;p108"/>
          <p:cNvSpPr txBox="1"/>
          <p:nvPr>
            <p:ph idx="1" type="body"/>
          </p:nvPr>
        </p:nvSpPr>
        <p:spPr>
          <a:xfrm>
            <a:off x="507992" y="332787"/>
            <a:ext cx="8127994" cy="512648"/>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4100"/>
              <a:buNone/>
              <a:defRPr b="1" sz="41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17" name="Google Shape;1717;p108"/>
          <p:cNvSpPr/>
          <p:nvPr/>
        </p:nvSpPr>
        <p:spPr>
          <a:xfrm>
            <a:off x="507992" y="1723499"/>
            <a:ext cx="3556000" cy="2571751"/>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18" name="Google Shape;1718;p108"/>
          <p:cNvSpPr/>
          <p:nvPr/>
        </p:nvSpPr>
        <p:spPr>
          <a:xfrm>
            <a:off x="5079986" y="1723499"/>
            <a:ext cx="3556000" cy="2571751"/>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19" name="Google Shape;1719;p108"/>
          <p:cNvSpPr txBox="1"/>
          <p:nvPr>
            <p:ph idx="2" type="body"/>
          </p:nvPr>
        </p:nvSpPr>
        <p:spPr>
          <a:xfrm>
            <a:off x="740561" y="1916451"/>
            <a:ext cx="3090862" cy="448866"/>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20" name="Google Shape;1720;p108"/>
          <p:cNvSpPr txBox="1"/>
          <p:nvPr>
            <p:ph idx="3" type="body"/>
          </p:nvPr>
        </p:nvSpPr>
        <p:spPr>
          <a:xfrm>
            <a:off x="5311506" y="1916451"/>
            <a:ext cx="3090863" cy="448866"/>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21" name="Google Shape;1721;p108"/>
          <p:cNvSpPr txBox="1"/>
          <p:nvPr>
            <p:ph idx="4" type="body"/>
          </p:nvPr>
        </p:nvSpPr>
        <p:spPr>
          <a:xfrm>
            <a:off x="756039" y="2466519"/>
            <a:ext cx="3059906" cy="165643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22" name="Google Shape;1722;p108"/>
          <p:cNvSpPr txBox="1"/>
          <p:nvPr>
            <p:ph idx="5" type="body"/>
          </p:nvPr>
        </p:nvSpPr>
        <p:spPr>
          <a:xfrm>
            <a:off x="5332937" y="2466520"/>
            <a:ext cx="3090862" cy="1656429"/>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1723" name="Google Shape;1723;p108"/>
          <p:cNvCxnSpPr/>
          <p:nvPr/>
        </p:nvCxnSpPr>
        <p:spPr>
          <a:xfrm flipH="1">
            <a:off x="4571986" y="1723502"/>
            <a:ext cx="5" cy="2571752"/>
          </a:xfrm>
          <a:prstGeom prst="straightConnector1">
            <a:avLst/>
          </a:prstGeom>
          <a:noFill/>
          <a:ln cap="flat" cmpd="sng" w="57150">
            <a:solidFill>
              <a:srgbClr val="FFBD7B"/>
            </a:solidFill>
            <a:prstDash val="solid"/>
            <a:miter lim="800000"/>
            <a:headEnd len="sm" w="sm" type="none"/>
            <a:tailEnd len="sm" w="sm" type="none"/>
          </a:ln>
        </p:spPr>
      </p:cxn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Vuota">
  <p:cSld name="36_Vuota">
    <p:spTree>
      <p:nvGrpSpPr>
        <p:cNvPr id="1724" name="Shape 1724"/>
        <p:cNvGrpSpPr/>
        <p:nvPr/>
      </p:nvGrpSpPr>
      <p:grpSpPr>
        <a:xfrm>
          <a:off x="0" y="0"/>
          <a:ext cx="0" cy="0"/>
          <a:chOff x="0" y="0"/>
          <a:chExt cx="0" cy="0"/>
        </a:xfrm>
      </p:grpSpPr>
      <p:sp>
        <p:nvSpPr>
          <p:cNvPr id="1725" name="Google Shape;1725;p109"/>
          <p:cNvSpPr/>
          <p:nvPr/>
        </p:nvSpPr>
        <p:spPr>
          <a:xfrm>
            <a:off x="0" y="-1"/>
            <a:ext cx="9144000" cy="2571751"/>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26" name="Google Shape;1726;p109"/>
          <p:cNvSpPr txBox="1"/>
          <p:nvPr>
            <p:ph idx="1" type="body"/>
          </p:nvPr>
        </p:nvSpPr>
        <p:spPr>
          <a:xfrm>
            <a:off x="507999" y="1029550"/>
            <a:ext cx="8127994" cy="512648"/>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4100"/>
              <a:buNone/>
              <a:defRPr b="1" sz="41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27" name="Google Shape;1727;p109"/>
          <p:cNvSpPr/>
          <p:nvPr/>
        </p:nvSpPr>
        <p:spPr>
          <a:xfrm>
            <a:off x="508000" y="2992932"/>
            <a:ext cx="3556000" cy="1721942"/>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28" name="Google Shape;1728;p109"/>
          <p:cNvSpPr/>
          <p:nvPr/>
        </p:nvSpPr>
        <p:spPr>
          <a:xfrm>
            <a:off x="5079994" y="2992932"/>
            <a:ext cx="3556000" cy="1721942"/>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29" name="Google Shape;1729;p109"/>
          <p:cNvSpPr txBox="1"/>
          <p:nvPr>
            <p:ph idx="2" type="body"/>
          </p:nvPr>
        </p:nvSpPr>
        <p:spPr>
          <a:xfrm>
            <a:off x="740568" y="3145535"/>
            <a:ext cx="3090863" cy="448866"/>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30" name="Google Shape;1730;p109"/>
          <p:cNvSpPr txBox="1"/>
          <p:nvPr>
            <p:ph idx="3" type="body"/>
          </p:nvPr>
        </p:nvSpPr>
        <p:spPr>
          <a:xfrm>
            <a:off x="756047" y="3695604"/>
            <a:ext cx="3059906" cy="868901"/>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31" name="Google Shape;1731;p109"/>
          <p:cNvSpPr txBox="1"/>
          <p:nvPr>
            <p:ph idx="4" type="body"/>
          </p:nvPr>
        </p:nvSpPr>
        <p:spPr>
          <a:xfrm>
            <a:off x="5297091" y="3145535"/>
            <a:ext cx="3090863" cy="448866"/>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32" name="Google Shape;1732;p109"/>
          <p:cNvSpPr txBox="1"/>
          <p:nvPr>
            <p:ph idx="5" type="body"/>
          </p:nvPr>
        </p:nvSpPr>
        <p:spPr>
          <a:xfrm>
            <a:off x="5312569" y="3695604"/>
            <a:ext cx="3059906" cy="868901"/>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Vuota">
  <p:cSld name="42_Vuota">
    <p:spTree>
      <p:nvGrpSpPr>
        <p:cNvPr id="1733" name="Shape 1733"/>
        <p:cNvGrpSpPr/>
        <p:nvPr/>
      </p:nvGrpSpPr>
      <p:grpSpPr>
        <a:xfrm>
          <a:off x="0" y="0"/>
          <a:ext cx="0" cy="0"/>
          <a:chOff x="0" y="0"/>
          <a:chExt cx="0" cy="0"/>
        </a:xfrm>
      </p:grpSpPr>
      <p:sp>
        <p:nvSpPr>
          <p:cNvPr id="1734" name="Google Shape;1734;p110"/>
          <p:cNvSpPr/>
          <p:nvPr/>
        </p:nvSpPr>
        <p:spPr>
          <a:xfrm>
            <a:off x="0" y="-1"/>
            <a:ext cx="9144000" cy="2571751"/>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35" name="Google Shape;1735;p110"/>
          <p:cNvSpPr txBox="1"/>
          <p:nvPr>
            <p:ph idx="1" type="body"/>
          </p:nvPr>
        </p:nvSpPr>
        <p:spPr>
          <a:xfrm>
            <a:off x="507999" y="1029550"/>
            <a:ext cx="8127994" cy="512648"/>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4100"/>
              <a:buNone/>
              <a:defRPr b="1" sz="41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36" name="Google Shape;1736;p110"/>
          <p:cNvSpPr/>
          <p:nvPr/>
        </p:nvSpPr>
        <p:spPr>
          <a:xfrm>
            <a:off x="1015999" y="3000367"/>
            <a:ext cx="2031994" cy="1714511"/>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1737" name="Google Shape;1737;p110"/>
          <p:cNvCxnSpPr/>
          <p:nvPr/>
        </p:nvCxnSpPr>
        <p:spPr>
          <a:xfrm flipH="1">
            <a:off x="5079988" y="3000368"/>
            <a:ext cx="11" cy="1714513"/>
          </a:xfrm>
          <a:prstGeom prst="straightConnector1">
            <a:avLst/>
          </a:prstGeom>
          <a:noFill/>
          <a:ln cap="flat" cmpd="sng" w="57150">
            <a:solidFill>
              <a:srgbClr val="FFBD7B"/>
            </a:solidFill>
            <a:prstDash val="solid"/>
            <a:miter lim="800000"/>
            <a:headEnd len="sm" w="sm" type="none"/>
            <a:tailEnd len="sm" w="sm" type="none"/>
          </a:ln>
        </p:spPr>
      </p:cxnSp>
      <p:sp>
        <p:nvSpPr>
          <p:cNvPr id="1738" name="Google Shape;1738;p110"/>
          <p:cNvSpPr txBox="1"/>
          <p:nvPr>
            <p:ph idx="2" type="body"/>
          </p:nvPr>
        </p:nvSpPr>
        <p:spPr>
          <a:xfrm>
            <a:off x="1148890" y="3222419"/>
            <a:ext cx="1766202" cy="359095"/>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39" name="Google Shape;1739;p110"/>
          <p:cNvSpPr txBox="1"/>
          <p:nvPr>
            <p:ph idx="3" type="body"/>
          </p:nvPr>
        </p:nvSpPr>
        <p:spPr>
          <a:xfrm>
            <a:off x="1157735" y="3767131"/>
            <a:ext cx="1748513" cy="775443"/>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40" name="Google Shape;1740;p110"/>
          <p:cNvSpPr/>
          <p:nvPr/>
        </p:nvSpPr>
        <p:spPr>
          <a:xfrm>
            <a:off x="3555995" y="3000364"/>
            <a:ext cx="2031994" cy="1714511"/>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41" name="Google Shape;1741;p110"/>
          <p:cNvSpPr txBox="1"/>
          <p:nvPr>
            <p:ph idx="4" type="body"/>
          </p:nvPr>
        </p:nvSpPr>
        <p:spPr>
          <a:xfrm>
            <a:off x="3688887" y="3222417"/>
            <a:ext cx="1766202" cy="359095"/>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42" name="Google Shape;1742;p110"/>
          <p:cNvSpPr txBox="1"/>
          <p:nvPr>
            <p:ph idx="5" type="body"/>
          </p:nvPr>
        </p:nvSpPr>
        <p:spPr>
          <a:xfrm>
            <a:off x="3697732" y="3767129"/>
            <a:ext cx="1748513" cy="775445"/>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1743" name="Google Shape;1743;p110"/>
          <p:cNvCxnSpPr/>
          <p:nvPr/>
        </p:nvCxnSpPr>
        <p:spPr>
          <a:xfrm flipH="1">
            <a:off x="7619975" y="3000367"/>
            <a:ext cx="10" cy="1714513"/>
          </a:xfrm>
          <a:prstGeom prst="straightConnector1">
            <a:avLst/>
          </a:prstGeom>
          <a:noFill/>
          <a:ln cap="flat" cmpd="sng" w="57150">
            <a:solidFill>
              <a:srgbClr val="FFBD7B"/>
            </a:solidFill>
            <a:prstDash val="solid"/>
            <a:miter lim="800000"/>
            <a:headEnd len="sm" w="sm" type="none"/>
            <a:tailEnd len="sm" w="sm" type="none"/>
          </a:ln>
        </p:spPr>
      </p:cxnSp>
      <p:sp>
        <p:nvSpPr>
          <p:cNvPr id="1744" name="Google Shape;1744;p110"/>
          <p:cNvSpPr/>
          <p:nvPr/>
        </p:nvSpPr>
        <p:spPr>
          <a:xfrm>
            <a:off x="6095982" y="3000363"/>
            <a:ext cx="2031994" cy="1714511"/>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45" name="Google Shape;1745;p110"/>
          <p:cNvSpPr txBox="1"/>
          <p:nvPr>
            <p:ph idx="6" type="body"/>
          </p:nvPr>
        </p:nvSpPr>
        <p:spPr>
          <a:xfrm>
            <a:off x="6228874" y="3222415"/>
            <a:ext cx="1766202" cy="359095"/>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46" name="Google Shape;1746;p110"/>
          <p:cNvSpPr txBox="1"/>
          <p:nvPr>
            <p:ph idx="7" type="body"/>
          </p:nvPr>
        </p:nvSpPr>
        <p:spPr>
          <a:xfrm>
            <a:off x="6237719" y="3767127"/>
            <a:ext cx="1748513" cy="775447"/>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Vuota">
  <p:cSld name="37_Vuota">
    <p:spTree>
      <p:nvGrpSpPr>
        <p:cNvPr id="1747" name="Shape 1747"/>
        <p:cNvGrpSpPr/>
        <p:nvPr/>
      </p:nvGrpSpPr>
      <p:grpSpPr>
        <a:xfrm>
          <a:off x="0" y="0"/>
          <a:ext cx="0" cy="0"/>
          <a:chOff x="0" y="0"/>
          <a:chExt cx="0" cy="0"/>
        </a:xfrm>
      </p:grpSpPr>
      <p:sp>
        <p:nvSpPr>
          <p:cNvPr id="1748" name="Google Shape;1748;p111"/>
          <p:cNvSpPr/>
          <p:nvPr/>
        </p:nvSpPr>
        <p:spPr>
          <a:xfrm>
            <a:off x="5174484" y="-2"/>
            <a:ext cx="3977216" cy="5143502"/>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49" name="Google Shape;1749;p111"/>
          <p:cNvSpPr txBox="1"/>
          <p:nvPr>
            <p:ph idx="1" type="body"/>
          </p:nvPr>
        </p:nvSpPr>
        <p:spPr>
          <a:xfrm>
            <a:off x="1125163" y="1928813"/>
            <a:ext cx="3355413" cy="742508"/>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4100"/>
              <a:buNone/>
              <a:defRPr b="1" sz="41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personalizzato">
  <p:cSld name="Layout personalizzato">
    <p:spTree>
      <p:nvGrpSpPr>
        <p:cNvPr id="1750" name="Shape 1750"/>
        <p:cNvGrpSpPr/>
        <p:nvPr/>
      </p:nvGrpSpPr>
      <p:grpSpPr>
        <a:xfrm>
          <a:off x="0" y="0"/>
          <a:ext cx="0" cy="0"/>
          <a:chOff x="0" y="0"/>
          <a:chExt cx="0" cy="0"/>
        </a:xfrm>
      </p:grpSpPr>
      <p:sp>
        <p:nvSpPr>
          <p:cNvPr id="1751" name="Google Shape;1751;p112"/>
          <p:cNvSpPr/>
          <p:nvPr/>
        </p:nvSpPr>
        <p:spPr>
          <a:xfrm>
            <a:off x="2990924" y="0"/>
            <a:ext cx="6187963" cy="5143502"/>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52" name="Google Shape;1752;p112"/>
          <p:cNvSpPr txBox="1"/>
          <p:nvPr>
            <p:ph idx="1" type="body"/>
          </p:nvPr>
        </p:nvSpPr>
        <p:spPr>
          <a:xfrm>
            <a:off x="4407198" y="2095874"/>
            <a:ext cx="3355413" cy="951754"/>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4100"/>
              <a:buNone/>
              <a:defRPr b="1" sz="41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grpSp>
        <p:nvGrpSpPr>
          <p:cNvPr id="1753" name="Google Shape;1753;p112"/>
          <p:cNvGrpSpPr/>
          <p:nvPr/>
        </p:nvGrpSpPr>
        <p:grpSpPr>
          <a:xfrm>
            <a:off x="-29" y="0"/>
            <a:ext cx="9144000" cy="5143500"/>
            <a:chOff x="0" y="0"/>
            <a:chExt cx="12192000" cy="6858000"/>
          </a:xfrm>
        </p:grpSpPr>
        <p:sp>
          <p:nvSpPr>
            <p:cNvPr id="1754" name="Google Shape;1754;p112"/>
            <p:cNvSpPr/>
            <p:nvPr/>
          </p:nvSpPr>
          <p:spPr>
            <a:xfrm>
              <a:off x="0" y="0"/>
              <a:ext cx="540000" cy="685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55" name="Google Shape;1755;p112"/>
            <p:cNvSpPr/>
            <p:nvPr/>
          </p:nvSpPr>
          <p:spPr>
            <a:xfrm>
              <a:off x="11652000" y="0"/>
              <a:ext cx="540000" cy="685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56" name="Google Shape;1756;p112"/>
            <p:cNvSpPr/>
            <p:nvPr/>
          </p:nvSpPr>
          <p:spPr>
            <a:xfrm rot="-5400000">
              <a:off x="5826000" y="-5826000"/>
              <a:ext cx="540000" cy="12192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57" name="Google Shape;1757;p112"/>
            <p:cNvSpPr/>
            <p:nvPr/>
          </p:nvSpPr>
          <p:spPr>
            <a:xfrm rot="-5400000">
              <a:off x="5826000" y="492000"/>
              <a:ext cx="540000" cy="12192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58" name="Google Shape;1758;p112"/>
            <p:cNvSpPr/>
            <p:nvPr/>
          </p:nvSpPr>
          <p:spPr>
            <a:xfrm>
              <a:off x="1235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59" name="Google Shape;1759;p112"/>
            <p:cNvSpPr/>
            <p:nvPr/>
          </p:nvSpPr>
          <p:spPr>
            <a:xfrm>
              <a:off x="2182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60" name="Google Shape;1760;p112"/>
            <p:cNvSpPr/>
            <p:nvPr/>
          </p:nvSpPr>
          <p:spPr>
            <a:xfrm>
              <a:off x="3129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61" name="Google Shape;1761;p112"/>
            <p:cNvSpPr/>
            <p:nvPr/>
          </p:nvSpPr>
          <p:spPr>
            <a:xfrm>
              <a:off x="4076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62" name="Google Shape;1762;p112"/>
            <p:cNvSpPr/>
            <p:nvPr/>
          </p:nvSpPr>
          <p:spPr>
            <a:xfrm>
              <a:off x="5023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63" name="Google Shape;1763;p112"/>
            <p:cNvSpPr/>
            <p:nvPr/>
          </p:nvSpPr>
          <p:spPr>
            <a:xfrm>
              <a:off x="5970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64" name="Google Shape;1764;p112"/>
            <p:cNvSpPr/>
            <p:nvPr/>
          </p:nvSpPr>
          <p:spPr>
            <a:xfrm>
              <a:off x="6917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65" name="Google Shape;1765;p112"/>
            <p:cNvSpPr/>
            <p:nvPr/>
          </p:nvSpPr>
          <p:spPr>
            <a:xfrm>
              <a:off x="7864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66" name="Google Shape;1766;p112"/>
            <p:cNvSpPr/>
            <p:nvPr/>
          </p:nvSpPr>
          <p:spPr>
            <a:xfrm>
              <a:off x="8811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67" name="Google Shape;1767;p112"/>
            <p:cNvSpPr/>
            <p:nvPr/>
          </p:nvSpPr>
          <p:spPr>
            <a:xfrm>
              <a:off x="9758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68" name="Google Shape;1768;p112"/>
            <p:cNvSpPr/>
            <p:nvPr/>
          </p:nvSpPr>
          <p:spPr>
            <a:xfrm>
              <a:off x="10705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69" name="Google Shape;1769;p112"/>
            <p:cNvSpPr/>
            <p:nvPr/>
          </p:nvSpPr>
          <p:spPr>
            <a:xfrm rot="5400000">
              <a:off x="5970275" y="-4136725"/>
              <a:ext cx="252000" cy="111114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70" name="Google Shape;1770;p112"/>
            <p:cNvSpPr/>
            <p:nvPr/>
          </p:nvSpPr>
          <p:spPr>
            <a:xfrm rot="5400000">
              <a:off x="5970275" y="-3131725"/>
              <a:ext cx="252000" cy="111114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71" name="Google Shape;1771;p112"/>
            <p:cNvSpPr/>
            <p:nvPr/>
          </p:nvSpPr>
          <p:spPr>
            <a:xfrm rot="5400000">
              <a:off x="5970275" y="-2126725"/>
              <a:ext cx="252000" cy="111114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72" name="Google Shape;1772;p112"/>
            <p:cNvSpPr/>
            <p:nvPr/>
          </p:nvSpPr>
          <p:spPr>
            <a:xfrm rot="5400000">
              <a:off x="5970275" y="-1121725"/>
              <a:ext cx="252000" cy="111114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73" name="Google Shape;1773;p112"/>
            <p:cNvSpPr/>
            <p:nvPr/>
          </p:nvSpPr>
          <p:spPr>
            <a:xfrm rot="5400000">
              <a:off x="5970275" y="-116725"/>
              <a:ext cx="252000" cy="111114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Vuota">
  <p:cSld name="23_Vuota">
    <p:bg>
      <p:bgPr>
        <a:solidFill>
          <a:schemeClr val="accent1"/>
        </a:solidFill>
      </p:bgPr>
    </p:bg>
    <p:spTree>
      <p:nvGrpSpPr>
        <p:cNvPr id="1774" name="Shape 1774"/>
        <p:cNvGrpSpPr/>
        <p:nvPr/>
      </p:nvGrpSpPr>
      <p:grpSpPr>
        <a:xfrm>
          <a:off x="0" y="0"/>
          <a:ext cx="0" cy="0"/>
          <a:chOff x="0" y="0"/>
          <a:chExt cx="0" cy="0"/>
        </a:xfrm>
      </p:grpSpPr>
      <p:grpSp>
        <p:nvGrpSpPr>
          <p:cNvPr id="1775" name="Google Shape;1775;p113"/>
          <p:cNvGrpSpPr/>
          <p:nvPr/>
        </p:nvGrpSpPr>
        <p:grpSpPr>
          <a:xfrm>
            <a:off x="-7" y="0"/>
            <a:ext cx="9144008" cy="5143501"/>
            <a:chOff x="-10" y="0"/>
            <a:chExt cx="12192011" cy="6858001"/>
          </a:xfrm>
        </p:grpSpPr>
        <p:grpSp>
          <p:nvGrpSpPr>
            <p:cNvPr id="1776" name="Google Shape;1776;p113"/>
            <p:cNvGrpSpPr/>
            <p:nvPr/>
          </p:nvGrpSpPr>
          <p:grpSpPr>
            <a:xfrm>
              <a:off x="0" y="0"/>
              <a:ext cx="12192000" cy="6858000"/>
              <a:chOff x="0" y="0"/>
              <a:chExt cx="10972800" cy="6858000"/>
            </a:xfrm>
          </p:grpSpPr>
          <p:sp>
            <p:nvSpPr>
              <p:cNvPr id="1777" name="Google Shape;1777;p113"/>
              <p:cNvSpPr/>
              <p:nvPr/>
            </p:nvSpPr>
            <p:spPr>
              <a:xfrm>
                <a:off x="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78" name="Google Shape;1778;p113"/>
              <p:cNvSpPr/>
              <p:nvPr/>
            </p:nvSpPr>
            <p:spPr>
              <a:xfrm>
                <a:off x="609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79" name="Google Shape;1779;p113"/>
              <p:cNvSpPr/>
              <p:nvPr/>
            </p:nvSpPr>
            <p:spPr>
              <a:xfrm>
                <a:off x="1219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80" name="Google Shape;1780;p113"/>
              <p:cNvSpPr/>
              <p:nvPr/>
            </p:nvSpPr>
            <p:spPr>
              <a:xfrm>
                <a:off x="1828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81" name="Google Shape;1781;p113"/>
              <p:cNvSpPr/>
              <p:nvPr/>
            </p:nvSpPr>
            <p:spPr>
              <a:xfrm>
                <a:off x="2438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82" name="Google Shape;1782;p113"/>
              <p:cNvSpPr/>
              <p:nvPr/>
            </p:nvSpPr>
            <p:spPr>
              <a:xfrm>
                <a:off x="3048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83" name="Google Shape;1783;p113"/>
              <p:cNvSpPr/>
              <p:nvPr/>
            </p:nvSpPr>
            <p:spPr>
              <a:xfrm>
                <a:off x="3657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84" name="Google Shape;1784;p113"/>
              <p:cNvSpPr/>
              <p:nvPr/>
            </p:nvSpPr>
            <p:spPr>
              <a:xfrm>
                <a:off x="4267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85" name="Google Shape;1785;p113"/>
              <p:cNvSpPr/>
              <p:nvPr/>
            </p:nvSpPr>
            <p:spPr>
              <a:xfrm>
                <a:off x="4876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86" name="Google Shape;1786;p113"/>
              <p:cNvSpPr/>
              <p:nvPr/>
            </p:nvSpPr>
            <p:spPr>
              <a:xfrm>
                <a:off x="5486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87" name="Google Shape;1787;p113"/>
              <p:cNvSpPr/>
              <p:nvPr/>
            </p:nvSpPr>
            <p:spPr>
              <a:xfrm>
                <a:off x="6096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88" name="Google Shape;1788;p113"/>
              <p:cNvSpPr/>
              <p:nvPr/>
            </p:nvSpPr>
            <p:spPr>
              <a:xfrm>
                <a:off x="6705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89" name="Google Shape;1789;p113"/>
              <p:cNvSpPr/>
              <p:nvPr/>
            </p:nvSpPr>
            <p:spPr>
              <a:xfrm>
                <a:off x="7315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90" name="Google Shape;1790;p113"/>
              <p:cNvSpPr/>
              <p:nvPr/>
            </p:nvSpPr>
            <p:spPr>
              <a:xfrm>
                <a:off x="7924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91" name="Google Shape;1791;p113"/>
              <p:cNvSpPr/>
              <p:nvPr/>
            </p:nvSpPr>
            <p:spPr>
              <a:xfrm>
                <a:off x="8534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92" name="Google Shape;1792;p113"/>
              <p:cNvSpPr/>
              <p:nvPr/>
            </p:nvSpPr>
            <p:spPr>
              <a:xfrm>
                <a:off x="9144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93" name="Google Shape;1793;p113"/>
              <p:cNvSpPr/>
              <p:nvPr/>
            </p:nvSpPr>
            <p:spPr>
              <a:xfrm>
                <a:off x="9753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94" name="Google Shape;1794;p113"/>
              <p:cNvSpPr/>
              <p:nvPr/>
            </p:nvSpPr>
            <p:spPr>
              <a:xfrm>
                <a:off x="10363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nvGrpSpPr>
            <p:cNvPr id="1795" name="Google Shape;1795;p113"/>
            <p:cNvGrpSpPr/>
            <p:nvPr/>
          </p:nvGrpSpPr>
          <p:grpSpPr>
            <a:xfrm>
              <a:off x="-10" y="1"/>
              <a:ext cx="12192011" cy="6858000"/>
              <a:chOff x="-10" y="0"/>
              <a:chExt cx="12192011" cy="8128007"/>
            </a:xfrm>
          </p:grpSpPr>
          <p:sp>
            <p:nvSpPr>
              <p:cNvPr id="1796" name="Google Shape;1796;p113"/>
              <p:cNvSpPr/>
              <p:nvPr/>
            </p:nvSpPr>
            <p:spPr>
              <a:xfrm rot="5400000">
                <a:off x="5757335" y="-575733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97" name="Google Shape;1797;p113"/>
              <p:cNvSpPr/>
              <p:nvPr/>
            </p:nvSpPr>
            <p:spPr>
              <a:xfrm rot="5400000">
                <a:off x="5757334" y="-508000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98" name="Google Shape;1798;p113"/>
              <p:cNvSpPr/>
              <p:nvPr/>
            </p:nvSpPr>
            <p:spPr>
              <a:xfrm rot="5400000">
                <a:off x="5757333" y="-440266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99" name="Google Shape;1799;p113"/>
              <p:cNvSpPr/>
              <p:nvPr/>
            </p:nvSpPr>
            <p:spPr>
              <a:xfrm rot="5400000">
                <a:off x="5757332" y="-372533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00" name="Google Shape;1800;p113"/>
              <p:cNvSpPr/>
              <p:nvPr/>
            </p:nvSpPr>
            <p:spPr>
              <a:xfrm rot="5400000">
                <a:off x="5757331" y="-3047998"/>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01" name="Google Shape;1801;p113"/>
              <p:cNvSpPr/>
              <p:nvPr/>
            </p:nvSpPr>
            <p:spPr>
              <a:xfrm rot="5400000">
                <a:off x="5757330" y="-237066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02" name="Google Shape;1802;p113"/>
              <p:cNvSpPr/>
              <p:nvPr/>
            </p:nvSpPr>
            <p:spPr>
              <a:xfrm rot="5400000">
                <a:off x="5757329" y="-169333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03" name="Google Shape;1803;p113"/>
              <p:cNvSpPr/>
              <p:nvPr/>
            </p:nvSpPr>
            <p:spPr>
              <a:xfrm rot="5400000">
                <a:off x="5757328" y="-101599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04" name="Google Shape;1804;p113"/>
              <p:cNvSpPr/>
              <p:nvPr/>
            </p:nvSpPr>
            <p:spPr>
              <a:xfrm rot="5400000">
                <a:off x="5757327" y="-33866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05" name="Google Shape;1805;p113"/>
              <p:cNvSpPr/>
              <p:nvPr/>
            </p:nvSpPr>
            <p:spPr>
              <a:xfrm rot="5400000">
                <a:off x="5757326" y="33867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06" name="Google Shape;1806;p113"/>
              <p:cNvSpPr/>
              <p:nvPr/>
            </p:nvSpPr>
            <p:spPr>
              <a:xfrm rot="5400000">
                <a:off x="5757325" y="101600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07" name="Google Shape;1807;p113"/>
              <p:cNvSpPr/>
              <p:nvPr/>
            </p:nvSpPr>
            <p:spPr>
              <a:xfrm rot="5400000">
                <a:off x="5757324" y="169334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sp>
        <p:nvSpPr>
          <p:cNvPr id="1808" name="Google Shape;1808;p113"/>
          <p:cNvSpPr/>
          <p:nvPr>
            <p:ph idx="2" type="pic"/>
          </p:nvPr>
        </p:nvSpPr>
        <p:spPr>
          <a:xfrm>
            <a:off x="-1778000" y="-2571750"/>
            <a:ext cx="2032000" cy="2032000"/>
          </a:xfrm>
          <a:prstGeom prst="rect">
            <a:avLst/>
          </a:prstGeom>
          <a:noFill/>
          <a:ln>
            <a:noFill/>
          </a:ln>
        </p:spPr>
      </p:sp>
      <p:sp>
        <p:nvSpPr>
          <p:cNvPr id="1809" name="Google Shape;1809;p113"/>
          <p:cNvSpPr/>
          <p:nvPr>
            <p:ph idx="3" type="pic"/>
          </p:nvPr>
        </p:nvSpPr>
        <p:spPr>
          <a:xfrm>
            <a:off x="1269999" y="-2571751"/>
            <a:ext cx="2032001" cy="2032001"/>
          </a:xfrm>
          <a:prstGeom prst="rect">
            <a:avLst/>
          </a:prstGeom>
          <a:noFill/>
          <a:ln>
            <a:noFill/>
          </a:ln>
        </p:spPr>
      </p:sp>
      <p:sp>
        <p:nvSpPr>
          <p:cNvPr id="1810" name="Google Shape;1810;p113"/>
          <p:cNvSpPr txBox="1"/>
          <p:nvPr/>
        </p:nvSpPr>
        <p:spPr>
          <a:xfrm>
            <a:off x="4825999" y="-2571751"/>
            <a:ext cx="4064000" cy="17381681"/>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it" sz="37500">
                <a:solidFill>
                  <a:schemeClr val="dk1"/>
                </a:solidFill>
                <a:latin typeface="Arial"/>
                <a:ea typeface="Arial"/>
                <a:cs typeface="Arial"/>
                <a:sym typeface="Arial"/>
              </a:rPr>
              <a:t>“ ’’</a:t>
            </a:r>
            <a:endParaRPr sz="1100"/>
          </a:p>
        </p:txBody>
      </p:sp>
      <p:sp>
        <p:nvSpPr>
          <p:cNvPr id="1811" name="Google Shape;1811;p113"/>
          <p:cNvSpPr txBox="1"/>
          <p:nvPr/>
        </p:nvSpPr>
        <p:spPr>
          <a:xfrm>
            <a:off x="1723524" y="6170116"/>
            <a:ext cx="7200900" cy="117724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it" sz="7200">
                <a:solidFill>
                  <a:schemeClr val="dk1"/>
                </a:solidFill>
                <a:latin typeface="Arial"/>
                <a:ea typeface="Arial"/>
                <a:cs typeface="Arial"/>
                <a:sym typeface="Arial"/>
              </a:rPr>
              <a:t>“</a:t>
            </a:r>
            <a:endParaRPr sz="1400">
              <a:solidFill>
                <a:schemeClr val="dk1"/>
              </a:solidFill>
              <a:latin typeface="Calibri"/>
              <a:ea typeface="Calibri"/>
              <a:cs typeface="Calibri"/>
              <a:sym typeface="Calibri"/>
            </a:endParaRPr>
          </a:p>
        </p:txBody>
      </p:sp>
      <p:sp>
        <p:nvSpPr>
          <p:cNvPr id="1812" name="Google Shape;1812;p113"/>
          <p:cNvSpPr txBox="1"/>
          <p:nvPr/>
        </p:nvSpPr>
        <p:spPr>
          <a:xfrm>
            <a:off x="1837824" y="6284416"/>
            <a:ext cx="7200900" cy="117724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it" sz="7200">
                <a:solidFill>
                  <a:schemeClr val="dk1"/>
                </a:solidFill>
                <a:latin typeface="Arial"/>
                <a:ea typeface="Arial"/>
                <a:cs typeface="Arial"/>
                <a:sym typeface="Arial"/>
              </a:rPr>
              <a:t>“</a:t>
            </a:r>
            <a:endParaRPr sz="1400">
              <a:solidFill>
                <a:schemeClr val="dk1"/>
              </a:solidFill>
              <a:latin typeface="Calibri"/>
              <a:ea typeface="Calibri"/>
              <a:cs typeface="Calibri"/>
              <a:sym typeface="Calibri"/>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Vuota">
  <p:cSld name="24_Vuota">
    <p:bg>
      <p:bgPr>
        <a:solidFill>
          <a:schemeClr val="accent1"/>
        </a:solidFill>
      </p:bgPr>
    </p:bg>
    <p:spTree>
      <p:nvGrpSpPr>
        <p:cNvPr id="1813" name="Shape 1813"/>
        <p:cNvGrpSpPr/>
        <p:nvPr/>
      </p:nvGrpSpPr>
      <p:grpSpPr>
        <a:xfrm>
          <a:off x="0" y="0"/>
          <a:ext cx="0" cy="0"/>
          <a:chOff x="0" y="0"/>
          <a:chExt cx="0" cy="0"/>
        </a:xfrm>
      </p:grpSpPr>
      <p:sp>
        <p:nvSpPr>
          <p:cNvPr id="1814" name="Google Shape;1814;p114"/>
          <p:cNvSpPr txBox="1"/>
          <p:nvPr/>
        </p:nvSpPr>
        <p:spPr>
          <a:xfrm>
            <a:off x="1103564" y="3103563"/>
            <a:ext cx="1856869"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it" sz="1400">
                <a:solidFill>
                  <a:schemeClr val="dk1"/>
                </a:solidFill>
                <a:latin typeface="Calibri"/>
                <a:ea typeface="Calibri"/>
                <a:cs typeface="Calibri"/>
                <a:sym typeface="Calibri"/>
              </a:rPr>
              <a:t>Author name, Surname</a:t>
            </a:r>
            <a:endParaRPr sz="1100"/>
          </a:p>
        </p:txBody>
      </p:sp>
      <p:sp>
        <p:nvSpPr>
          <p:cNvPr id="1815" name="Google Shape;1815;p114"/>
          <p:cNvSpPr/>
          <p:nvPr>
            <p:ph idx="2" type="pic"/>
          </p:nvPr>
        </p:nvSpPr>
        <p:spPr>
          <a:xfrm>
            <a:off x="1015999" y="995927"/>
            <a:ext cx="2032001" cy="2032001"/>
          </a:xfrm>
          <a:prstGeom prst="rect">
            <a:avLst/>
          </a:prstGeom>
          <a:noFill/>
          <a:ln>
            <a:noFill/>
          </a:ln>
        </p:spPr>
      </p:sp>
      <p:sp>
        <p:nvSpPr>
          <p:cNvPr id="1816" name="Google Shape;1816;p114"/>
          <p:cNvSpPr txBox="1"/>
          <p:nvPr/>
        </p:nvSpPr>
        <p:spPr>
          <a:xfrm>
            <a:off x="4063994" y="754516"/>
            <a:ext cx="4340063" cy="353173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it" sz="4500">
                <a:solidFill>
                  <a:schemeClr val="dk1"/>
                </a:solidFill>
                <a:latin typeface="Calibri"/>
                <a:ea typeface="Calibri"/>
                <a:cs typeface="Calibri"/>
                <a:sym typeface="Calibri"/>
              </a:rPr>
              <a:t>Lorem Ipsum Lorem Ipsum Lorem Ipsum Lorem Ipsum Lorem Ipsum </a:t>
            </a:r>
            <a:endParaRPr sz="1100"/>
          </a:p>
        </p:txBody>
      </p:sp>
      <p:sp>
        <p:nvSpPr>
          <p:cNvPr id="1817" name="Google Shape;1817;p114"/>
          <p:cNvSpPr/>
          <p:nvPr/>
        </p:nvSpPr>
        <p:spPr>
          <a:xfrm rot="314918">
            <a:off x="3200125" y="412489"/>
            <a:ext cx="886883" cy="851144"/>
          </a:xfrm>
          <a:custGeom>
            <a:rect b="b" l="l" r="r" t="t"/>
            <a:pathLst>
              <a:path extrusionOk="0" h="1683618" w="1754311">
                <a:moveTo>
                  <a:pt x="1665014" y="0"/>
                </a:moveTo>
                <a:lnTo>
                  <a:pt x="1754311" y="106040"/>
                </a:lnTo>
                <a:cubicBezTo>
                  <a:pt x="1688579" y="158130"/>
                  <a:pt x="1629668" y="214561"/>
                  <a:pt x="1577578" y="275332"/>
                </a:cubicBezTo>
                <a:cubicBezTo>
                  <a:pt x="1525488" y="336104"/>
                  <a:pt x="1481460" y="398426"/>
                  <a:pt x="1445493" y="462298"/>
                </a:cubicBezTo>
                <a:cubicBezTo>
                  <a:pt x="1409526" y="526170"/>
                  <a:pt x="1381931" y="590972"/>
                  <a:pt x="1362707" y="656704"/>
                </a:cubicBezTo>
                <a:cubicBezTo>
                  <a:pt x="1343484" y="722437"/>
                  <a:pt x="1333872" y="785689"/>
                  <a:pt x="1333872" y="846460"/>
                </a:cubicBezTo>
                <a:cubicBezTo>
                  <a:pt x="1333872" y="901031"/>
                  <a:pt x="1341003" y="945679"/>
                  <a:pt x="1355266" y="980405"/>
                </a:cubicBezTo>
                <a:cubicBezTo>
                  <a:pt x="1369529" y="1015132"/>
                  <a:pt x="1387822" y="1044898"/>
                  <a:pt x="1410146" y="1069702"/>
                </a:cubicBezTo>
                <a:cubicBezTo>
                  <a:pt x="1432471" y="1094507"/>
                  <a:pt x="1456035" y="1116521"/>
                  <a:pt x="1480840" y="1135745"/>
                </a:cubicBezTo>
                <a:cubicBezTo>
                  <a:pt x="1505644" y="1154969"/>
                  <a:pt x="1529209" y="1176052"/>
                  <a:pt x="1551533" y="1198997"/>
                </a:cubicBezTo>
                <a:cubicBezTo>
                  <a:pt x="1573857" y="1221941"/>
                  <a:pt x="1592151" y="1249226"/>
                  <a:pt x="1606413" y="1280852"/>
                </a:cubicBezTo>
                <a:cubicBezTo>
                  <a:pt x="1620676" y="1312478"/>
                  <a:pt x="1627807" y="1352476"/>
                  <a:pt x="1627807" y="1400845"/>
                </a:cubicBezTo>
                <a:cubicBezTo>
                  <a:pt x="1627807" y="1436812"/>
                  <a:pt x="1620366" y="1471848"/>
                  <a:pt x="1605483" y="1505955"/>
                </a:cubicBezTo>
                <a:cubicBezTo>
                  <a:pt x="1590600" y="1540061"/>
                  <a:pt x="1570137" y="1570137"/>
                  <a:pt x="1544092" y="1596182"/>
                </a:cubicBezTo>
                <a:cubicBezTo>
                  <a:pt x="1518047" y="1622227"/>
                  <a:pt x="1487041" y="1643311"/>
                  <a:pt x="1451074" y="1659434"/>
                </a:cubicBezTo>
                <a:cubicBezTo>
                  <a:pt x="1415107" y="1675557"/>
                  <a:pt x="1376040" y="1683618"/>
                  <a:pt x="1333872" y="1683618"/>
                </a:cubicBezTo>
                <a:cubicBezTo>
                  <a:pt x="1273100" y="1683618"/>
                  <a:pt x="1219770" y="1671526"/>
                  <a:pt x="1173882" y="1647341"/>
                </a:cubicBezTo>
                <a:cubicBezTo>
                  <a:pt x="1127993" y="1623157"/>
                  <a:pt x="1089546" y="1589361"/>
                  <a:pt x="1058540" y="1545952"/>
                </a:cubicBezTo>
                <a:cubicBezTo>
                  <a:pt x="1027534" y="1502544"/>
                  <a:pt x="1004280" y="1451074"/>
                  <a:pt x="988777" y="1391543"/>
                </a:cubicBezTo>
                <a:cubicBezTo>
                  <a:pt x="973274" y="1332012"/>
                  <a:pt x="965522" y="1267520"/>
                  <a:pt x="965522" y="1198066"/>
                </a:cubicBezTo>
                <a:cubicBezTo>
                  <a:pt x="965522" y="1103809"/>
                  <a:pt x="979475" y="1003970"/>
                  <a:pt x="1007380" y="898550"/>
                </a:cubicBezTo>
                <a:cubicBezTo>
                  <a:pt x="1035286" y="793130"/>
                  <a:pt x="1077763" y="687710"/>
                  <a:pt x="1134814" y="582290"/>
                </a:cubicBezTo>
                <a:cubicBezTo>
                  <a:pt x="1191865" y="476870"/>
                  <a:pt x="1264419" y="374241"/>
                  <a:pt x="1352475" y="274402"/>
                </a:cubicBezTo>
                <a:cubicBezTo>
                  <a:pt x="1440532" y="174563"/>
                  <a:pt x="1544712" y="83096"/>
                  <a:pt x="1665014" y="0"/>
                </a:cubicBezTo>
                <a:close/>
                <a:moveTo>
                  <a:pt x="699492" y="0"/>
                </a:moveTo>
                <a:lnTo>
                  <a:pt x="788789" y="106040"/>
                </a:lnTo>
                <a:cubicBezTo>
                  <a:pt x="723056" y="158130"/>
                  <a:pt x="664145" y="214561"/>
                  <a:pt x="612055" y="275332"/>
                </a:cubicBezTo>
                <a:cubicBezTo>
                  <a:pt x="559966" y="336104"/>
                  <a:pt x="515937" y="398426"/>
                  <a:pt x="479970" y="462298"/>
                </a:cubicBezTo>
                <a:cubicBezTo>
                  <a:pt x="444004" y="526170"/>
                  <a:pt x="416408" y="590972"/>
                  <a:pt x="397185" y="656704"/>
                </a:cubicBezTo>
                <a:cubicBezTo>
                  <a:pt x="377961" y="722437"/>
                  <a:pt x="368349" y="785689"/>
                  <a:pt x="368349" y="846460"/>
                </a:cubicBezTo>
                <a:cubicBezTo>
                  <a:pt x="368349" y="901031"/>
                  <a:pt x="375481" y="945679"/>
                  <a:pt x="389743" y="980405"/>
                </a:cubicBezTo>
                <a:cubicBezTo>
                  <a:pt x="404006" y="1015132"/>
                  <a:pt x="422300" y="1044898"/>
                  <a:pt x="444624" y="1069702"/>
                </a:cubicBezTo>
                <a:cubicBezTo>
                  <a:pt x="466948" y="1094507"/>
                  <a:pt x="490512" y="1116521"/>
                  <a:pt x="515317" y="1135745"/>
                </a:cubicBezTo>
                <a:cubicBezTo>
                  <a:pt x="540122" y="1154969"/>
                  <a:pt x="563686" y="1176052"/>
                  <a:pt x="586011" y="1198997"/>
                </a:cubicBezTo>
                <a:cubicBezTo>
                  <a:pt x="608335" y="1221941"/>
                  <a:pt x="626628" y="1249226"/>
                  <a:pt x="640891" y="1280852"/>
                </a:cubicBezTo>
                <a:cubicBezTo>
                  <a:pt x="655154" y="1312478"/>
                  <a:pt x="662285" y="1352476"/>
                  <a:pt x="662285" y="1400845"/>
                </a:cubicBezTo>
                <a:cubicBezTo>
                  <a:pt x="662285" y="1436812"/>
                  <a:pt x="654843" y="1471848"/>
                  <a:pt x="639961" y="1505955"/>
                </a:cubicBezTo>
                <a:cubicBezTo>
                  <a:pt x="625078" y="1540061"/>
                  <a:pt x="604614" y="1570137"/>
                  <a:pt x="578569" y="1596182"/>
                </a:cubicBezTo>
                <a:cubicBezTo>
                  <a:pt x="552524" y="1622227"/>
                  <a:pt x="521518" y="1643311"/>
                  <a:pt x="485551" y="1659434"/>
                </a:cubicBezTo>
                <a:cubicBezTo>
                  <a:pt x="449585" y="1675557"/>
                  <a:pt x="410517" y="1683618"/>
                  <a:pt x="368349" y="1683618"/>
                </a:cubicBezTo>
                <a:cubicBezTo>
                  <a:pt x="307578" y="1683618"/>
                  <a:pt x="254248" y="1671526"/>
                  <a:pt x="208359" y="1647341"/>
                </a:cubicBezTo>
                <a:cubicBezTo>
                  <a:pt x="162471" y="1623157"/>
                  <a:pt x="124023" y="1589361"/>
                  <a:pt x="93017" y="1545952"/>
                </a:cubicBezTo>
                <a:cubicBezTo>
                  <a:pt x="62011" y="1502544"/>
                  <a:pt x="38757" y="1451074"/>
                  <a:pt x="23254" y="1391543"/>
                </a:cubicBezTo>
                <a:cubicBezTo>
                  <a:pt x="7751" y="1332012"/>
                  <a:pt x="0" y="1267520"/>
                  <a:pt x="0" y="1198066"/>
                </a:cubicBezTo>
                <a:cubicBezTo>
                  <a:pt x="0" y="1103809"/>
                  <a:pt x="13952" y="1003970"/>
                  <a:pt x="41858" y="898550"/>
                </a:cubicBezTo>
                <a:cubicBezTo>
                  <a:pt x="69763" y="793130"/>
                  <a:pt x="112241" y="687710"/>
                  <a:pt x="169292" y="582290"/>
                </a:cubicBezTo>
                <a:cubicBezTo>
                  <a:pt x="226343" y="476870"/>
                  <a:pt x="298896" y="374241"/>
                  <a:pt x="386953" y="274402"/>
                </a:cubicBezTo>
                <a:cubicBezTo>
                  <a:pt x="475009" y="174563"/>
                  <a:pt x="579189" y="83096"/>
                  <a:pt x="699492" y="0"/>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18" name="Google Shape;1818;p114"/>
          <p:cNvSpPr/>
          <p:nvPr/>
        </p:nvSpPr>
        <p:spPr>
          <a:xfrm rot="-10485082">
            <a:off x="7480105" y="3812046"/>
            <a:ext cx="886883" cy="851144"/>
          </a:xfrm>
          <a:custGeom>
            <a:rect b="b" l="l" r="r" t="t"/>
            <a:pathLst>
              <a:path extrusionOk="0" h="1683618" w="1754311">
                <a:moveTo>
                  <a:pt x="1665014" y="0"/>
                </a:moveTo>
                <a:lnTo>
                  <a:pt x="1754311" y="106040"/>
                </a:lnTo>
                <a:cubicBezTo>
                  <a:pt x="1688579" y="158130"/>
                  <a:pt x="1629668" y="214561"/>
                  <a:pt x="1577578" y="275332"/>
                </a:cubicBezTo>
                <a:cubicBezTo>
                  <a:pt x="1525488" y="336104"/>
                  <a:pt x="1481460" y="398426"/>
                  <a:pt x="1445493" y="462298"/>
                </a:cubicBezTo>
                <a:cubicBezTo>
                  <a:pt x="1409526" y="526170"/>
                  <a:pt x="1381931" y="590972"/>
                  <a:pt x="1362707" y="656704"/>
                </a:cubicBezTo>
                <a:cubicBezTo>
                  <a:pt x="1343484" y="722437"/>
                  <a:pt x="1333872" y="785689"/>
                  <a:pt x="1333872" y="846460"/>
                </a:cubicBezTo>
                <a:cubicBezTo>
                  <a:pt x="1333872" y="901031"/>
                  <a:pt x="1341003" y="945679"/>
                  <a:pt x="1355266" y="980405"/>
                </a:cubicBezTo>
                <a:cubicBezTo>
                  <a:pt x="1369529" y="1015132"/>
                  <a:pt x="1387822" y="1044898"/>
                  <a:pt x="1410146" y="1069702"/>
                </a:cubicBezTo>
                <a:cubicBezTo>
                  <a:pt x="1432471" y="1094507"/>
                  <a:pt x="1456035" y="1116521"/>
                  <a:pt x="1480840" y="1135745"/>
                </a:cubicBezTo>
                <a:cubicBezTo>
                  <a:pt x="1505644" y="1154969"/>
                  <a:pt x="1529209" y="1176052"/>
                  <a:pt x="1551533" y="1198997"/>
                </a:cubicBezTo>
                <a:cubicBezTo>
                  <a:pt x="1573857" y="1221941"/>
                  <a:pt x="1592151" y="1249226"/>
                  <a:pt x="1606413" y="1280852"/>
                </a:cubicBezTo>
                <a:cubicBezTo>
                  <a:pt x="1620676" y="1312478"/>
                  <a:pt x="1627807" y="1352476"/>
                  <a:pt x="1627807" y="1400845"/>
                </a:cubicBezTo>
                <a:cubicBezTo>
                  <a:pt x="1627807" y="1436812"/>
                  <a:pt x="1620366" y="1471848"/>
                  <a:pt x="1605483" y="1505955"/>
                </a:cubicBezTo>
                <a:cubicBezTo>
                  <a:pt x="1590600" y="1540061"/>
                  <a:pt x="1570137" y="1570137"/>
                  <a:pt x="1544092" y="1596182"/>
                </a:cubicBezTo>
                <a:cubicBezTo>
                  <a:pt x="1518047" y="1622227"/>
                  <a:pt x="1487041" y="1643311"/>
                  <a:pt x="1451074" y="1659434"/>
                </a:cubicBezTo>
                <a:cubicBezTo>
                  <a:pt x="1415107" y="1675557"/>
                  <a:pt x="1376040" y="1683618"/>
                  <a:pt x="1333872" y="1683618"/>
                </a:cubicBezTo>
                <a:cubicBezTo>
                  <a:pt x="1273100" y="1683618"/>
                  <a:pt x="1219770" y="1671526"/>
                  <a:pt x="1173882" y="1647341"/>
                </a:cubicBezTo>
                <a:cubicBezTo>
                  <a:pt x="1127993" y="1623157"/>
                  <a:pt x="1089546" y="1589361"/>
                  <a:pt x="1058540" y="1545952"/>
                </a:cubicBezTo>
                <a:cubicBezTo>
                  <a:pt x="1027534" y="1502544"/>
                  <a:pt x="1004280" y="1451074"/>
                  <a:pt x="988777" y="1391543"/>
                </a:cubicBezTo>
                <a:cubicBezTo>
                  <a:pt x="973274" y="1332012"/>
                  <a:pt x="965522" y="1267520"/>
                  <a:pt x="965522" y="1198066"/>
                </a:cubicBezTo>
                <a:cubicBezTo>
                  <a:pt x="965522" y="1103809"/>
                  <a:pt x="979475" y="1003970"/>
                  <a:pt x="1007380" y="898550"/>
                </a:cubicBezTo>
                <a:cubicBezTo>
                  <a:pt x="1035286" y="793130"/>
                  <a:pt x="1077763" y="687710"/>
                  <a:pt x="1134814" y="582290"/>
                </a:cubicBezTo>
                <a:cubicBezTo>
                  <a:pt x="1191865" y="476870"/>
                  <a:pt x="1264419" y="374241"/>
                  <a:pt x="1352475" y="274402"/>
                </a:cubicBezTo>
                <a:cubicBezTo>
                  <a:pt x="1440532" y="174563"/>
                  <a:pt x="1544712" y="83096"/>
                  <a:pt x="1665014" y="0"/>
                </a:cubicBezTo>
                <a:close/>
                <a:moveTo>
                  <a:pt x="699492" y="0"/>
                </a:moveTo>
                <a:lnTo>
                  <a:pt x="788789" y="106040"/>
                </a:lnTo>
                <a:cubicBezTo>
                  <a:pt x="723056" y="158130"/>
                  <a:pt x="664145" y="214561"/>
                  <a:pt x="612055" y="275332"/>
                </a:cubicBezTo>
                <a:cubicBezTo>
                  <a:pt x="559966" y="336104"/>
                  <a:pt x="515937" y="398426"/>
                  <a:pt x="479970" y="462298"/>
                </a:cubicBezTo>
                <a:cubicBezTo>
                  <a:pt x="444004" y="526170"/>
                  <a:pt x="416408" y="590972"/>
                  <a:pt x="397185" y="656704"/>
                </a:cubicBezTo>
                <a:cubicBezTo>
                  <a:pt x="377961" y="722437"/>
                  <a:pt x="368349" y="785689"/>
                  <a:pt x="368349" y="846460"/>
                </a:cubicBezTo>
                <a:cubicBezTo>
                  <a:pt x="368349" y="901031"/>
                  <a:pt x="375481" y="945679"/>
                  <a:pt x="389743" y="980405"/>
                </a:cubicBezTo>
                <a:cubicBezTo>
                  <a:pt x="404006" y="1015132"/>
                  <a:pt x="422300" y="1044898"/>
                  <a:pt x="444624" y="1069702"/>
                </a:cubicBezTo>
                <a:cubicBezTo>
                  <a:pt x="466948" y="1094507"/>
                  <a:pt x="490512" y="1116521"/>
                  <a:pt x="515317" y="1135745"/>
                </a:cubicBezTo>
                <a:cubicBezTo>
                  <a:pt x="540122" y="1154969"/>
                  <a:pt x="563686" y="1176052"/>
                  <a:pt x="586011" y="1198997"/>
                </a:cubicBezTo>
                <a:cubicBezTo>
                  <a:pt x="608335" y="1221941"/>
                  <a:pt x="626628" y="1249226"/>
                  <a:pt x="640891" y="1280852"/>
                </a:cubicBezTo>
                <a:cubicBezTo>
                  <a:pt x="655154" y="1312478"/>
                  <a:pt x="662285" y="1352476"/>
                  <a:pt x="662285" y="1400845"/>
                </a:cubicBezTo>
                <a:cubicBezTo>
                  <a:pt x="662285" y="1436812"/>
                  <a:pt x="654843" y="1471848"/>
                  <a:pt x="639961" y="1505955"/>
                </a:cubicBezTo>
                <a:cubicBezTo>
                  <a:pt x="625078" y="1540061"/>
                  <a:pt x="604614" y="1570137"/>
                  <a:pt x="578569" y="1596182"/>
                </a:cubicBezTo>
                <a:cubicBezTo>
                  <a:pt x="552524" y="1622227"/>
                  <a:pt x="521518" y="1643311"/>
                  <a:pt x="485551" y="1659434"/>
                </a:cubicBezTo>
                <a:cubicBezTo>
                  <a:pt x="449585" y="1675557"/>
                  <a:pt x="410517" y="1683618"/>
                  <a:pt x="368349" y="1683618"/>
                </a:cubicBezTo>
                <a:cubicBezTo>
                  <a:pt x="307578" y="1683618"/>
                  <a:pt x="254248" y="1671526"/>
                  <a:pt x="208359" y="1647341"/>
                </a:cubicBezTo>
                <a:cubicBezTo>
                  <a:pt x="162471" y="1623157"/>
                  <a:pt x="124023" y="1589361"/>
                  <a:pt x="93017" y="1545952"/>
                </a:cubicBezTo>
                <a:cubicBezTo>
                  <a:pt x="62011" y="1502544"/>
                  <a:pt x="38757" y="1451074"/>
                  <a:pt x="23254" y="1391543"/>
                </a:cubicBezTo>
                <a:cubicBezTo>
                  <a:pt x="7751" y="1332012"/>
                  <a:pt x="0" y="1267520"/>
                  <a:pt x="0" y="1198066"/>
                </a:cubicBezTo>
                <a:cubicBezTo>
                  <a:pt x="0" y="1103809"/>
                  <a:pt x="13952" y="1003970"/>
                  <a:pt x="41858" y="898550"/>
                </a:cubicBezTo>
                <a:cubicBezTo>
                  <a:pt x="69763" y="793130"/>
                  <a:pt x="112241" y="687710"/>
                  <a:pt x="169292" y="582290"/>
                </a:cubicBezTo>
                <a:cubicBezTo>
                  <a:pt x="226343" y="476870"/>
                  <a:pt x="298896" y="374241"/>
                  <a:pt x="386953" y="274402"/>
                </a:cubicBezTo>
                <a:cubicBezTo>
                  <a:pt x="475009" y="174563"/>
                  <a:pt x="579189" y="83096"/>
                  <a:pt x="699492" y="0"/>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Vuota">
  <p:cSld name="29_Vuota">
    <p:bg>
      <p:bgPr>
        <a:solidFill>
          <a:schemeClr val="accent1"/>
        </a:solidFill>
      </p:bgPr>
    </p:bg>
    <p:spTree>
      <p:nvGrpSpPr>
        <p:cNvPr id="1819" name="Shape 1819"/>
        <p:cNvGrpSpPr/>
        <p:nvPr/>
      </p:nvGrpSpPr>
      <p:grpSpPr>
        <a:xfrm>
          <a:off x="0" y="0"/>
          <a:ext cx="0" cy="0"/>
          <a:chOff x="0" y="0"/>
          <a:chExt cx="0" cy="0"/>
        </a:xfrm>
      </p:grpSpPr>
      <p:sp>
        <p:nvSpPr>
          <p:cNvPr id="1820" name="Google Shape;1820;p115"/>
          <p:cNvSpPr/>
          <p:nvPr>
            <p:ph idx="2" type="pic"/>
          </p:nvPr>
        </p:nvSpPr>
        <p:spPr>
          <a:xfrm>
            <a:off x="1016000" y="1071563"/>
            <a:ext cx="2032000" cy="2032000"/>
          </a:xfrm>
          <a:prstGeom prst="rect">
            <a:avLst/>
          </a:prstGeom>
          <a:noFill/>
          <a:ln>
            <a:noFill/>
          </a:ln>
        </p:spPr>
      </p:sp>
      <p:sp>
        <p:nvSpPr>
          <p:cNvPr id="1821" name="Google Shape;1821;p115"/>
          <p:cNvSpPr txBox="1"/>
          <p:nvPr/>
        </p:nvSpPr>
        <p:spPr>
          <a:xfrm>
            <a:off x="1103564" y="3103563"/>
            <a:ext cx="1856869"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it" sz="1400">
                <a:solidFill>
                  <a:schemeClr val="dk1"/>
                </a:solidFill>
                <a:latin typeface="Calibri"/>
                <a:ea typeface="Calibri"/>
                <a:cs typeface="Calibri"/>
                <a:sym typeface="Calibri"/>
              </a:rPr>
              <a:t>Author name, Surname</a:t>
            </a:r>
            <a:endParaRPr sz="1100"/>
          </a:p>
        </p:txBody>
      </p:sp>
      <p:sp>
        <p:nvSpPr>
          <p:cNvPr id="1822" name="Google Shape;1822;p115"/>
          <p:cNvSpPr txBox="1"/>
          <p:nvPr/>
        </p:nvSpPr>
        <p:spPr>
          <a:xfrm>
            <a:off x="4063994" y="754516"/>
            <a:ext cx="4340063" cy="353173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it" sz="4500">
                <a:solidFill>
                  <a:schemeClr val="dk1"/>
                </a:solidFill>
                <a:latin typeface="Calibri"/>
                <a:ea typeface="Calibri"/>
                <a:cs typeface="Calibri"/>
                <a:sym typeface="Calibri"/>
              </a:rPr>
              <a:t>Lorem Ipsum Lorem Ipsum Lorem Ipsum Lorem Ipsum Lorem Ipsum </a:t>
            </a:r>
            <a:endParaRPr sz="1100"/>
          </a:p>
        </p:txBody>
      </p:sp>
      <p:sp>
        <p:nvSpPr>
          <p:cNvPr id="1823" name="Google Shape;1823;p115"/>
          <p:cNvSpPr/>
          <p:nvPr/>
        </p:nvSpPr>
        <p:spPr>
          <a:xfrm rot="314918">
            <a:off x="3200125" y="412489"/>
            <a:ext cx="886883" cy="851144"/>
          </a:xfrm>
          <a:custGeom>
            <a:rect b="b" l="l" r="r" t="t"/>
            <a:pathLst>
              <a:path extrusionOk="0" h="1683618" w="1754311">
                <a:moveTo>
                  <a:pt x="1665014" y="0"/>
                </a:moveTo>
                <a:lnTo>
                  <a:pt x="1754311" y="106040"/>
                </a:lnTo>
                <a:cubicBezTo>
                  <a:pt x="1688579" y="158130"/>
                  <a:pt x="1629668" y="214561"/>
                  <a:pt x="1577578" y="275332"/>
                </a:cubicBezTo>
                <a:cubicBezTo>
                  <a:pt x="1525488" y="336104"/>
                  <a:pt x="1481460" y="398426"/>
                  <a:pt x="1445493" y="462298"/>
                </a:cubicBezTo>
                <a:cubicBezTo>
                  <a:pt x="1409526" y="526170"/>
                  <a:pt x="1381931" y="590972"/>
                  <a:pt x="1362707" y="656704"/>
                </a:cubicBezTo>
                <a:cubicBezTo>
                  <a:pt x="1343484" y="722437"/>
                  <a:pt x="1333872" y="785689"/>
                  <a:pt x="1333872" y="846460"/>
                </a:cubicBezTo>
                <a:cubicBezTo>
                  <a:pt x="1333872" y="901031"/>
                  <a:pt x="1341003" y="945679"/>
                  <a:pt x="1355266" y="980405"/>
                </a:cubicBezTo>
                <a:cubicBezTo>
                  <a:pt x="1369529" y="1015132"/>
                  <a:pt x="1387822" y="1044898"/>
                  <a:pt x="1410146" y="1069702"/>
                </a:cubicBezTo>
                <a:cubicBezTo>
                  <a:pt x="1432471" y="1094507"/>
                  <a:pt x="1456035" y="1116521"/>
                  <a:pt x="1480840" y="1135745"/>
                </a:cubicBezTo>
                <a:cubicBezTo>
                  <a:pt x="1505644" y="1154969"/>
                  <a:pt x="1529209" y="1176052"/>
                  <a:pt x="1551533" y="1198997"/>
                </a:cubicBezTo>
                <a:cubicBezTo>
                  <a:pt x="1573857" y="1221941"/>
                  <a:pt x="1592151" y="1249226"/>
                  <a:pt x="1606413" y="1280852"/>
                </a:cubicBezTo>
                <a:cubicBezTo>
                  <a:pt x="1620676" y="1312478"/>
                  <a:pt x="1627807" y="1352476"/>
                  <a:pt x="1627807" y="1400845"/>
                </a:cubicBezTo>
                <a:cubicBezTo>
                  <a:pt x="1627807" y="1436812"/>
                  <a:pt x="1620366" y="1471848"/>
                  <a:pt x="1605483" y="1505955"/>
                </a:cubicBezTo>
                <a:cubicBezTo>
                  <a:pt x="1590600" y="1540061"/>
                  <a:pt x="1570137" y="1570137"/>
                  <a:pt x="1544092" y="1596182"/>
                </a:cubicBezTo>
                <a:cubicBezTo>
                  <a:pt x="1518047" y="1622227"/>
                  <a:pt x="1487041" y="1643311"/>
                  <a:pt x="1451074" y="1659434"/>
                </a:cubicBezTo>
                <a:cubicBezTo>
                  <a:pt x="1415107" y="1675557"/>
                  <a:pt x="1376040" y="1683618"/>
                  <a:pt x="1333872" y="1683618"/>
                </a:cubicBezTo>
                <a:cubicBezTo>
                  <a:pt x="1273100" y="1683618"/>
                  <a:pt x="1219770" y="1671526"/>
                  <a:pt x="1173882" y="1647341"/>
                </a:cubicBezTo>
                <a:cubicBezTo>
                  <a:pt x="1127993" y="1623157"/>
                  <a:pt x="1089546" y="1589361"/>
                  <a:pt x="1058540" y="1545952"/>
                </a:cubicBezTo>
                <a:cubicBezTo>
                  <a:pt x="1027534" y="1502544"/>
                  <a:pt x="1004280" y="1451074"/>
                  <a:pt x="988777" y="1391543"/>
                </a:cubicBezTo>
                <a:cubicBezTo>
                  <a:pt x="973274" y="1332012"/>
                  <a:pt x="965522" y="1267520"/>
                  <a:pt x="965522" y="1198066"/>
                </a:cubicBezTo>
                <a:cubicBezTo>
                  <a:pt x="965522" y="1103809"/>
                  <a:pt x="979475" y="1003970"/>
                  <a:pt x="1007380" y="898550"/>
                </a:cubicBezTo>
                <a:cubicBezTo>
                  <a:pt x="1035286" y="793130"/>
                  <a:pt x="1077763" y="687710"/>
                  <a:pt x="1134814" y="582290"/>
                </a:cubicBezTo>
                <a:cubicBezTo>
                  <a:pt x="1191865" y="476870"/>
                  <a:pt x="1264419" y="374241"/>
                  <a:pt x="1352475" y="274402"/>
                </a:cubicBezTo>
                <a:cubicBezTo>
                  <a:pt x="1440532" y="174563"/>
                  <a:pt x="1544712" y="83096"/>
                  <a:pt x="1665014" y="0"/>
                </a:cubicBezTo>
                <a:close/>
                <a:moveTo>
                  <a:pt x="699492" y="0"/>
                </a:moveTo>
                <a:lnTo>
                  <a:pt x="788789" y="106040"/>
                </a:lnTo>
                <a:cubicBezTo>
                  <a:pt x="723056" y="158130"/>
                  <a:pt x="664145" y="214561"/>
                  <a:pt x="612055" y="275332"/>
                </a:cubicBezTo>
                <a:cubicBezTo>
                  <a:pt x="559966" y="336104"/>
                  <a:pt x="515937" y="398426"/>
                  <a:pt x="479970" y="462298"/>
                </a:cubicBezTo>
                <a:cubicBezTo>
                  <a:pt x="444004" y="526170"/>
                  <a:pt x="416408" y="590972"/>
                  <a:pt x="397185" y="656704"/>
                </a:cubicBezTo>
                <a:cubicBezTo>
                  <a:pt x="377961" y="722437"/>
                  <a:pt x="368349" y="785689"/>
                  <a:pt x="368349" y="846460"/>
                </a:cubicBezTo>
                <a:cubicBezTo>
                  <a:pt x="368349" y="901031"/>
                  <a:pt x="375481" y="945679"/>
                  <a:pt x="389743" y="980405"/>
                </a:cubicBezTo>
                <a:cubicBezTo>
                  <a:pt x="404006" y="1015132"/>
                  <a:pt x="422300" y="1044898"/>
                  <a:pt x="444624" y="1069702"/>
                </a:cubicBezTo>
                <a:cubicBezTo>
                  <a:pt x="466948" y="1094507"/>
                  <a:pt x="490512" y="1116521"/>
                  <a:pt x="515317" y="1135745"/>
                </a:cubicBezTo>
                <a:cubicBezTo>
                  <a:pt x="540122" y="1154969"/>
                  <a:pt x="563686" y="1176052"/>
                  <a:pt x="586011" y="1198997"/>
                </a:cubicBezTo>
                <a:cubicBezTo>
                  <a:pt x="608335" y="1221941"/>
                  <a:pt x="626628" y="1249226"/>
                  <a:pt x="640891" y="1280852"/>
                </a:cubicBezTo>
                <a:cubicBezTo>
                  <a:pt x="655154" y="1312478"/>
                  <a:pt x="662285" y="1352476"/>
                  <a:pt x="662285" y="1400845"/>
                </a:cubicBezTo>
                <a:cubicBezTo>
                  <a:pt x="662285" y="1436812"/>
                  <a:pt x="654843" y="1471848"/>
                  <a:pt x="639961" y="1505955"/>
                </a:cubicBezTo>
                <a:cubicBezTo>
                  <a:pt x="625078" y="1540061"/>
                  <a:pt x="604614" y="1570137"/>
                  <a:pt x="578569" y="1596182"/>
                </a:cubicBezTo>
                <a:cubicBezTo>
                  <a:pt x="552524" y="1622227"/>
                  <a:pt x="521518" y="1643311"/>
                  <a:pt x="485551" y="1659434"/>
                </a:cubicBezTo>
                <a:cubicBezTo>
                  <a:pt x="449585" y="1675557"/>
                  <a:pt x="410517" y="1683618"/>
                  <a:pt x="368349" y="1683618"/>
                </a:cubicBezTo>
                <a:cubicBezTo>
                  <a:pt x="307578" y="1683618"/>
                  <a:pt x="254248" y="1671526"/>
                  <a:pt x="208359" y="1647341"/>
                </a:cubicBezTo>
                <a:cubicBezTo>
                  <a:pt x="162471" y="1623157"/>
                  <a:pt x="124023" y="1589361"/>
                  <a:pt x="93017" y="1545952"/>
                </a:cubicBezTo>
                <a:cubicBezTo>
                  <a:pt x="62011" y="1502544"/>
                  <a:pt x="38757" y="1451074"/>
                  <a:pt x="23254" y="1391543"/>
                </a:cubicBezTo>
                <a:cubicBezTo>
                  <a:pt x="7751" y="1332012"/>
                  <a:pt x="0" y="1267520"/>
                  <a:pt x="0" y="1198066"/>
                </a:cubicBezTo>
                <a:cubicBezTo>
                  <a:pt x="0" y="1103809"/>
                  <a:pt x="13952" y="1003970"/>
                  <a:pt x="41858" y="898550"/>
                </a:cubicBezTo>
                <a:cubicBezTo>
                  <a:pt x="69763" y="793130"/>
                  <a:pt x="112241" y="687710"/>
                  <a:pt x="169292" y="582290"/>
                </a:cubicBezTo>
                <a:cubicBezTo>
                  <a:pt x="226343" y="476870"/>
                  <a:pt x="298896" y="374241"/>
                  <a:pt x="386953" y="274402"/>
                </a:cubicBezTo>
                <a:cubicBezTo>
                  <a:pt x="475009" y="174563"/>
                  <a:pt x="579189" y="83096"/>
                  <a:pt x="699492" y="0"/>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24" name="Google Shape;1824;p115"/>
          <p:cNvSpPr/>
          <p:nvPr/>
        </p:nvSpPr>
        <p:spPr>
          <a:xfrm rot="-10485082">
            <a:off x="7480105" y="3812046"/>
            <a:ext cx="886883" cy="851144"/>
          </a:xfrm>
          <a:custGeom>
            <a:rect b="b" l="l" r="r" t="t"/>
            <a:pathLst>
              <a:path extrusionOk="0" h="1683618" w="1754311">
                <a:moveTo>
                  <a:pt x="1665014" y="0"/>
                </a:moveTo>
                <a:lnTo>
                  <a:pt x="1754311" y="106040"/>
                </a:lnTo>
                <a:cubicBezTo>
                  <a:pt x="1688579" y="158130"/>
                  <a:pt x="1629668" y="214561"/>
                  <a:pt x="1577578" y="275332"/>
                </a:cubicBezTo>
                <a:cubicBezTo>
                  <a:pt x="1525488" y="336104"/>
                  <a:pt x="1481460" y="398426"/>
                  <a:pt x="1445493" y="462298"/>
                </a:cubicBezTo>
                <a:cubicBezTo>
                  <a:pt x="1409526" y="526170"/>
                  <a:pt x="1381931" y="590972"/>
                  <a:pt x="1362707" y="656704"/>
                </a:cubicBezTo>
                <a:cubicBezTo>
                  <a:pt x="1343484" y="722437"/>
                  <a:pt x="1333872" y="785689"/>
                  <a:pt x="1333872" y="846460"/>
                </a:cubicBezTo>
                <a:cubicBezTo>
                  <a:pt x="1333872" y="901031"/>
                  <a:pt x="1341003" y="945679"/>
                  <a:pt x="1355266" y="980405"/>
                </a:cubicBezTo>
                <a:cubicBezTo>
                  <a:pt x="1369529" y="1015132"/>
                  <a:pt x="1387822" y="1044898"/>
                  <a:pt x="1410146" y="1069702"/>
                </a:cubicBezTo>
                <a:cubicBezTo>
                  <a:pt x="1432471" y="1094507"/>
                  <a:pt x="1456035" y="1116521"/>
                  <a:pt x="1480840" y="1135745"/>
                </a:cubicBezTo>
                <a:cubicBezTo>
                  <a:pt x="1505644" y="1154969"/>
                  <a:pt x="1529209" y="1176052"/>
                  <a:pt x="1551533" y="1198997"/>
                </a:cubicBezTo>
                <a:cubicBezTo>
                  <a:pt x="1573857" y="1221941"/>
                  <a:pt x="1592151" y="1249226"/>
                  <a:pt x="1606413" y="1280852"/>
                </a:cubicBezTo>
                <a:cubicBezTo>
                  <a:pt x="1620676" y="1312478"/>
                  <a:pt x="1627807" y="1352476"/>
                  <a:pt x="1627807" y="1400845"/>
                </a:cubicBezTo>
                <a:cubicBezTo>
                  <a:pt x="1627807" y="1436812"/>
                  <a:pt x="1620366" y="1471848"/>
                  <a:pt x="1605483" y="1505955"/>
                </a:cubicBezTo>
                <a:cubicBezTo>
                  <a:pt x="1590600" y="1540061"/>
                  <a:pt x="1570137" y="1570137"/>
                  <a:pt x="1544092" y="1596182"/>
                </a:cubicBezTo>
                <a:cubicBezTo>
                  <a:pt x="1518047" y="1622227"/>
                  <a:pt x="1487041" y="1643311"/>
                  <a:pt x="1451074" y="1659434"/>
                </a:cubicBezTo>
                <a:cubicBezTo>
                  <a:pt x="1415107" y="1675557"/>
                  <a:pt x="1376040" y="1683618"/>
                  <a:pt x="1333872" y="1683618"/>
                </a:cubicBezTo>
                <a:cubicBezTo>
                  <a:pt x="1273100" y="1683618"/>
                  <a:pt x="1219770" y="1671526"/>
                  <a:pt x="1173882" y="1647341"/>
                </a:cubicBezTo>
                <a:cubicBezTo>
                  <a:pt x="1127993" y="1623157"/>
                  <a:pt x="1089546" y="1589361"/>
                  <a:pt x="1058540" y="1545952"/>
                </a:cubicBezTo>
                <a:cubicBezTo>
                  <a:pt x="1027534" y="1502544"/>
                  <a:pt x="1004280" y="1451074"/>
                  <a:pt x="988777" y="1391543"/>
                </a:cubicBezTo>
                <a:cubicBezTo>
                  <a:pt x="973274" y="1332012"/>
                  <a:pt x="965522" y="1267520"/>
                  <a:pt x="965522" y="1198066"/>
                </a:cubicBezTo>
                <a:cubicBezTo>
                  <a:pt x="965522" y="1103809"/>
                  <a:pt x="979475" y="1003970"/>
                  <a:pt x="1007380" y="898550"/>
                </a:cubicBezTo>
                <a:cubicBezTo>
                  <a:pt x="1035286" y="793130"/>
                  <a:pt x="1077763" y="687710"/>
                  <a:pt x="1134814" y="582290"/>
                </a:cubicBezTo>
                <a:cubicBezTo>
                  <a:pt x="1191865" y="476870"/>
                  <a:pt x="1264419" y="374241"/>
                  <a:pt x="1352475" y="274402"/>
                </a:cubicBezTo>
                <a:cubicBezTo>
                  <a:pt x="1440532" y="174563"/>
                  <a:pt x="1544712" y="83096"/>
                  <a:pt x="1665014" y="0"/>
                </a:cubicBezTo>
                <a:close/>
                <a:moveTo>
                  <a:pt x="699492" y="0"/>
                </a:moveTo>
                <a:lnTo>
                  <a:pt x="788789" y="106040"/>
                </a:lnTo>
                <a:cubicBezTo>
                  <a:pt x="723056" y="158130"/>
                  <a:pt x="664145" y="214561"/>
                  <a:pt x="612055" y="275332"/>
                </a:cubicBezTo>
                <a:cubicBezTo>
                  <a:pt x="559966" y="336104"/>
                  <a:pt x="515937" y="398426"/>
                  <a:pt x="479970" y="462298"/>
                </a:cubicBezTo>
                <a:cubicBezTo>
                  <a:pt x="444004" y="526170"/>
                  <a:pt x="416408" y="590972"/>
                  <a:pt x="397185" y="656704"/>
                </a:cubicBezTo>
                <a:cubicBezTo>
                  <a:pt x="377961" y="722437"/>
                  <a:pt x="368349" y="785689"/>
                  <a:pt x="368349" y="846460"/>
                </a:cubicBezTo>
                <a:cubicBezTo>
                  <a:pt x="368349" y="901031"/>
                  <a:pt x="375481" y="945679"/>
                  <a:pt x="389743" y="980405"/>
                </a:cubicBezTo>
                <a:cubicBezTo>
                  <a:pt x="404006" y="1015132"/>
                  <a:pt x="422300" y="1044898"/>
                  <a:pt x="444624" y="1069702"/>
                </a:cubicBezTo>
                <a:cubicBezTo>
                  <a:pt x="466948" y="1094507"/>
                  <a:pt x="490512" y="1116521"/>
                  <a:pt x="515317" y="1135745"/>
                </a:cubicBezTo>
                <a:cubicBezTo>
                  <a:pt x="540122" y="1154969"/>
                  <a:pt x="563686" y="1176052"/>
                  <a:pt x="586011" y="1198997"/>
                </a:cubicBezTo>
                <a:cubicBezTo>
                  <a:pt x="608335" y="1221941"/>
                  <a:pt x="626628" y="1249226"/>
                  <a:pt x="640891" y="1280852"/>
                </a:cubicBezTo>
                <a:cubicBezTo>
                  <a:pt x="655154" y="1312478"/>
                  <a:pt x="662285" y="1352476"/>
                  <a:pt x="662285" y="1400845"/>
                </a:cubicBezTo>
                <a:cubicBezTo>
                  <a:pt x="662285" y="1436812"/>
                  <a:pt x="654843" y="1471848"/>
                  <a:pt x="639961" y="1505955"/>
                </a:cubicBezTo>
                <a:cubicBezTo>
                  <a:pt x="625078" y="1540061"/>
                  <a:pt x="604614" y="1570137"/>
                  <a:pt x="578569" y="1596182"/>
                </a:cubicBezTo>
                <a:cubicBezTo>
                  <a:pt x="552524" y="1622227"/>
                  <a:pt x="521518" y="1643311"/>
                  <a:pt x="485551" y="1659434"/>
                </a:cubicBezTo>
                <a:cubicBezTo>
                  <a:pt x="449585" y="1675557"/>
                  <a:pt x="410517" y="1683618"/>
                  <a:pt x="368349" y="1683618"/>
                </a:cubicBezTo>
                <a:cubicBezTo>
                  <a:pt x="307578" y="1683618"/>
                  <a:pt x="254248" y="1671526"/>
                  <a:pt x="208359" y="1647341"/>
                </a:cubicBezTo>
                <a:cubicBezTo>
                  <a:pt x="162471" y="1623157"/>
                  <a:pt x="124023" y="1589361"/>
                  <a:pt x="93017" y="1545952"/>
                </a:cubicBezTo>
                <a:cubicBezTo>
                  <a:pt x="62011" y="1502544"/>
                  <a:pt x="38757" y="1451074"/>
                  <a:pt x="23254" y="1391543"/>
                </a:cubicBezTo>
                <a:cubicBezTo>
                  <a:pt x="7751" y="1332012"/>
                  <a:pt x="0" y="1267520"/>
                  <a:pt x="0" y="1198066"/>
                </a:cubicBezTo>
                <a:cubicBezTo>
                  <a:pt x="0" y="1103809"/>
                  <a:pt x="13952" y="1003970"/>
                  <a:pt x="41858" y="898550"/>
                </a:cubicBezTo>
                <a:cubicBezTo>
                  <a:pt x="69763" y="793130"/>
                  <a:pt x="112241" y="687710"/>
                  <a:pt x="169292" y="582290"/>
                </a:cubicBezTo>
                <a:cubicBezTo>
                  <a:pt x="226343" y="476870"/>
                  <a:pt x="298896" y="374241"/>
                  <a:pt x="386953" y="274402"/>
                </a:cubicBezTo>
                <a:cubicBezTo>
                  <a:pt x="475009" y="174563"/>
                  <a:pt x="579189" y="83096"/>
                  <a:pt x="699492" y="0"/>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Vuota">
  <p:cSld name="31_Vuota">
    <p:bg>
      <p:bgPr>
        <a:solidFill>
          <a:schemeClr val="lt1"/>
        </a:solidFill>
      </p:bgPr>
    </p:bg>
    <p:spTree>
      <p:nvGrpSpPr>
        <p:cNvPr id="1825" name="Shape 1825"/>
        <p:cNvGrpSpPr/>
        <p:nvPr/>
      </p:nvGrpSpPr>
      <p:grpSpPr>
        <a:xfrm>
          <a:off x="0" y="0"/>
          <a:ext cx="0" cy="0"/>
          <a:chOff x="0" y="0"/>
          <a:chExt cx="0" cy="0"/>
        </a:xfrm>
      </p:grpSpPr>
      <p:sp>
        <p:nvSpPr>
          <p:cNvPr id="1826" name="Google Shape;1826;p116"/>
          <p:cNvSpPr/>
          <p:nvPr/>
        </p:nvSpPr>
        <p:spPr>
          <a:xfrm>
            <a:off x="674176" y="857249"/>
            <a:ext cx="2664741" cy="2664741"/>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27" name="Google Shape;1827;p116"/>
          <p:cNvSpPr/>
          <p:nvPr>
            <p:ph idx="2" type="pic"/>
          </p:nvPr>
        </p:nvSpPr>
        <p:spPr>
          <a:xfrm>
            <a:off x="1016000" y="1071563"/>
            <a:ext cx="2032000" cy="2032000"/>
          </a:xfrm>
          <a:prstGeom prst="rect">
            <a:avLst/>
          </a:prstGeom>
          <a:noFill/>
          <a:ln>
            <a:noFill/>
          </a:ln>
        </p:spPr>
      </p:sp>
      <p:sp>
        <p:nvSpPr>
          <p:cNvPr id="1828" name="Google Shape;1828;p116"/>
          <p:cNvSpPr txBox="1"/>
          <p:nvPr/>
        </p:nvSpPr>
        <p:spPr>
          <a:xfrm>
            <a:off x="1103564" y="3103563"/>
            <a:ext cx="1856869"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it" sz="1400">
                <a:solidFill>
                  <a:schemeClr val="dk1"/>
                </a:solidFill>
                <a:latin typeface="Calibri"/>
                <a:ea typeface="Calibri"/>
                <a:cs typeface="Calibri"/>
                <a:sym typeface="Calibri"/>
              </a:rPr>
              <a:t>Author name, Surname</a:t>
            </a:r>
            <a:endParaRPr sz="1100"/>
          </a:p>
        </p:txBody>
      </p:sp>
      <p:sp>
        <p:nvSpPr>
          <p:cNvPr id="1829" name="Google Shape;1829;p116"/>
          <p:cNvSpPr txBox="1"/>
          <p:nvPr/>
        </p:nvSpPr>
        <p:spPr>
          <a:xfrm>
            <a:off x="4063994" y="754516"/>
            <a:ext cx="4104242" cy="353173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it" sz="4500">
                <a:solidFill>
                  <a:schemeClr val="dk1"/>
                </a:solidFill>
                <a:latin typeface="Calibri"/>
                <a:ea typeface="Calibri"/>
                <a:cs typeface="Calibri"/>
                <a:sym typeface="Calibri"/>
              </a:rPr>
              <a:t>Lorem Ipsum Lorem Ipsum Lorem Ipsum Lorem Ipsum Lorem Ipsum </a:t>
            </a:r>
            <a:endParaRPr sz="1100"/>
          </a:p>
        </p:txBody>
      </p:sp>
      <p:sp>
        <p:nvSpPr>
          <p:cNvPr id="1830" name="Google Shape;1830;p116"/>
          <p:cNvSpPr/>
          <p:nvPr/>
        </p:nvSpPr>
        <p:spPr>
          <a:xfrm rot="314918">
            <a:off x="3200125" y="412489"/>
            <a:ext cx="886883" cy="851144"/>
          </a:xfrm>
          <a:custGeom>
            <a:rect b="b" l="l" r="r" t="t"/>
            <a:pathLst>
              <a:path extrusionOk="0" h="1683618" w="1754311">
                <a:moveTo>
                  <a:pt x="1665014" y="0"/>
                </a:moveTo>
                <a:lnTo>
                  <a:pt x="1754311" y="106040"/>
                </a:lnTo>
                <a:cubicBezTo>
                  <a:pt x="1688579" y="158130"/>
                  <a:pt x="1629668" y="214561"/>
                  <a:pt x="1577578" y="275332"/>
                </a:cubicBezTo>
                <a:cubicBezTo>
                  <a:pt x="1525488" y="336104"/>
                  <a:pt x="1481460" y="398426"/>
                  <a:pt x="1445493" y="462298"/>
                </a:cubicBezTo>
                <a:cubicBezTo>
                  <a:pt x="1409526" y="526170"/>
                  <a:pt x="1381931" y="590972"/>
                  <a:pt x="1362707" y="656704"/>
                </a:cubicBezTo>
                <a:cubicBezTo>
                  <a:pt x="1343484" y="722437"/>
                  <a:pt x="1333872" y="785689"/>
                  <a:pt x="1333872" y="846460"/>
                </a:cubicBezTo>
                <a:cubicBezTo>
                  <a:pt x="1333872" y="901031"/>
                  <a:pt x="1341003" y="945679"/>
                  <a:pt x="1355266" y="980405"/>
                </a:cubicBezTo>
                <a:cubicBezTo>
                  <a:pt x="1369529" y="1015132"/>
                  <a:pt x="1387822" y="1044898"/>
                  <a:pt x="1410146" y="1069702"/>
                </a:cubicBezTo>
                <a:cubicBezTo>
                  <a:pt x="1432471" y="1094507"/>
                  <a:pt x="1456035" y="1116521"/>
                  <a:pt x="1480840" y="1135745"/>
                </a:cubicBezTo>
                <a:cubicBezTo>
                  <a:pt x="1505644" y="1154969"/>
                  <a:pt x="1529209" y="1176052"/>
                  <a:pt x="1551533" y="1198997"/>
                </a:cubicBezTo>
                <a:cubicBezTo>
                  <a:pt x="1573857" y="1221941"/>
                  <a:pt x="1592151" y="1249226"/>
                  <a:pt x="1606413" y="1280852"/>
                </a:cubicBezTo>
                <a:cubicBezTo>
                  <a:pt x="1620676" y="1312478"/>
                  <a:pt x="1627807" y="1352476"/>
                  <a:pt x="1627807" y="1400845"/>
                </a:cubicBezTo>
                <a:cubicBezTo>
                  <a:pt x="1627807" y="1436812"/>
                  <a:pt x="1620366" y="1471848"/>
                  <a:pt x="1605483" y="1505955"/>
                </a:cubicBezTo>
                <a:cubicBezTo>
                  <a:pt x="1590600" y="1540061"/>
                  <a:pt x="1570137" y="1570137"/>
                  <a:pt x="1544092" y="1596182"/>
                </a:cubicBezTo>
                <a:cubicBezTo>
                  <a:pt x="1518047" y="1622227"/>
                  <a:pt x="1487041" y="1643311"/>
                  <a:pt x="1451074" y="1659434"/>
                </a:cubicBezTo>
                <a:cubicBezTo>
                  <a:pt x="1415107" y="1675557"/>
                  <a:pt x="1376040" y="1683618"/>
                  <a:pt x="1333872" y="1683618"/>
                </a:cubicBezTo>
                <a:cubicBezTo>
                  <a:pt x="1273100" y="1683618"/>
                  <a:pt x="1219770" y="1671526"/>
                  <a:pt x="1173882" y="1647341"/>
                </a:cubicBezTo>
                <a:cubicBezTo>
                  <a:pt x="1127993" y="1623157"/>
                  <a:pt x="1089546" y="1589361"/>
                  <a:pt x="1058540" y="1545952"/>
                </a:cubicBezTo>
                <a:cubicBezTo>
                  <a:pt x="1027534" y="1502544"/>
                  <a:pt x="1004280" y="1451074"/>
                  <a:pt x="988777" y="1391543"/>
                </a:cubicBezTo>
                <a:cubicBezTo>
                  <a:pt x="973274" y="1332012"/>
                  <a:pt x="965522" y="1267520"/>
                  <a:pt x="965522" y="1198066"/>
                </a:cubicBezTo>
                <a:cubicBezTo>
                  <a:pt x="965522" y="1103809"/>
                  <a:pt x="979475" y="1003970"/>
                  <a:pt x="1007380" y="898550"/>
                </a:cubicBezTo>
                <a:cubicBezTo>
                  <a:pt x="1035286" y="793130"/>
                  <a:pt x="1077763" y="687710"/>
                  <a:pt x="1134814" y="582290"/>
                </a:cubicBezTo>
                <a:cubicBezTo>
                  <a:pt x="1191865" y="476870"/>
                  <a:pt x="1264419" y="374241"/>
                  <a:pt x="1352475" y="274402"/>
                </a:cubicBezTo>
                <a:cubicBezTo>
                  <a:pt x="1440532" y="174563"/>
                  <a:pt x="1544712" y="83096"/>
                  <a:pt x="1665014" y="0"/>
                </a:cubicBezTo>
                <a:close/>
                <a:moveTo>
                  <a:pt x="699492" y="0"/>
                </a:moveTo>
                <a:lnTo>
                  <a:pt x="788789" y="106040"/>
                </a:lnTo>
                <a:cubicBezTo>
                  <a:pt x="723056" y="158130"/>
                  <a:pt x="664145" y="214561"/>
                  <a:pt x="612055" y="275332"/>
                </a:cubicBezTo>
                <a:cubicBezTo>
                  <a:pt x="559966" y="336104"/>
                  <a:pt x="515937" y="398426"/>
                  <a:pt x="479970" y="462298"/>
                </a:cubicBezTo>
                <a:cubicBezTo>
                  <a:pt x="444004" y="526170"/>
                  <a:pt x="416408" y="590972"/>
                  <a:pt x="397185" y="656704"/>
                </a:cubicBezTo>
                <a:cubicBezTo>
                  <a:pt x="377961" y="722437"/>
                  <a:pt x="368349" y="785689"/>
                  <a:pt x="368349" y="846460"/>
                </a:cubicBezTo>
                <a:cubicBezTo>
                  <a:pt x="368349" y="901031"/>
                  <a:pt x="375481" y="945679"/>
                  <a:pt x="389743" y="980405"/>
                </a:cubicBezTo>
                <a:cubicBezTo>
                  <a:pt x="404006" y="1015132"/>
                  <a:pt x="422300" y="1044898"/>
                  <a:pt x="444624" y="1069702"/>
                </a:cubicBezTo>
                <a:cubicBezTo>
                  <a:pt x="466948" y="1094507"/>
                  <a:pt x="490512" y="1116521"/>
                  <a:pt x="515317" y="1135745"/>
                </a:cubicBezTo>
                <a:cubicBezTo>
                  <a:pt x="540122" y="1154969"/>
                  <a:pt x="563686" y="1176052"/>
                  <a:pt x="586011" y="1198997"/>
                </a:cubicBezTo>
                <a:cubicBezTo>
                  <a:pt x="608335" y="1221941"/>
                  <a:pt x="626628" y="1249226"/>
                  <a:pt x="640891" y="1280852"/>
                </a:cubicBezTo>
                <a:cubicBezTo>
                  <a:pt x="655154" y="1312478"/>
                  <a:pt x="662285" y="1352476"/>
                  <a:pt x="662285" y="1400845"/>
                </a:cubicBezTo>
                <a:cubicBezTo>
                  <a:pt x="662285" y="1436812"/>
                  <a:pt x="654843" y="1471848"/>
                  <a:pt x="639961" y="1505955"/>
                </a:cubicBezTo>
                <a:cubicBezTo>
                  <a:pt x="625078" y="1540061"/>
                  <a:pt x="604614" y="1570137"/>
                  <a:pt x="578569" y="1596182"/>
                </a:cubicBezTo>
                <a:cubicBezTo>
                  <a:pt x="552524" y="1622227"/>
                  <a:pt x="521518" y="1643311"/>
                  <a:pt x="485551" y="1659434"/>
                </a:cubicBezTo>
                <a:cubicBezTo>
                  <a:pt x="449585" y="1675557"/>
                  <a:pt x="410517" y="1683618"/>
                  <a:pt x="368349" y="1683618"/>
                </a:cubicBezTo>
                <a:cubicBezTo>
                  <a:pt x="307578" y="1683618"/>
                  <a:pt x="254248" y="1671526"/>
                  <a:pt x="208359" y="1647341"/>
                </a:cubicBezTo>
                <a:cubicBezTo>
                  <a:pt x="162471" y="1623157"/>
                  <a:pt x="124023" y="1589361"/>
                  <a:pt x="93017" y="1545952"/>
                </a:cubicBezTo>
                <a:cubicBezTo>
                  <a:pt x="62011" y="1502544"/>
                  <a:pt x="38757" y="1451074"/>
                  <a:pt x="23254" y="1391543"/>
                </a:cubicBezTo>
                <a:cubicBezTo>
                  <a:pt x="7751" y="1332012"/>
                  <a:pt x="0" y="1267520"/>
                  <a:pt x="0" y="1198066"/>
                </a:cubicBezTo>
                <a:cubicBezTo>
                  <a:pt x="0" y="1103809"/>
                  <a:pt x="13952" y="1003970"/>
                  <a:pt x="41858" y="898550"/>
                </a:cubicBezTo>
                <a:cubicBezTo>
                  <a:pt x="69763" y="793130"/>
                  <a:pt x="112241" y="687710"/>
                  <a:pt x="169292" y="582290"/>
                </a:cubicBezTo>
                <a:cubicBezTo>
                  <a:pt x="226343" y="476870"/>
                  <a:pt x="298896" y="374241"/>
                  <a:pt x="386953" y="274402"/>
                </a:cubicBezTo>
                <a:cubicBezTo>
                  <a:pt x="475009" y="174563"/>
                  <a:pt x="579189" y="83096"/>
                  <a:pt x="699492" y="0"/>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31" name="Google Shape;1831;p116"/>
          <p:cNvSpPr/>
          <p:nvPr/>
        </p:nvSpPr>
        <p:spPr>
          <a:xfrm rot="-10485082">
            <a:off x="7480105" y="3812046"/>
            <a:ext cx="886883" cy="851144"/>
          </a:xfrm>
          <a:custGeom>
            <a:rect b="b" l="l" r="r" t="t"/>
            <a:pathLst>
              <a:path extrusionOk="0" h="1683618" w="1754311">
                <a:moveTo>
                  <a:pt x="1665014" y="0"/>
                </a:moveTo>
                <a:lnTo>
                  <a:pt x="1754311" y="106040"/>
                </a:lnTo>
                <a:cubicBezTo>
                  <a:pt x="1688579" y="158130"/>
                  <a:pt x="1629668" y="214561"/>
                  <a:pt x="1577578" y="275332"/>
                </a:cubicBezTo>
                <a:cubicBezTo>
                  <a:pt x="1525488" y="336104"/>
                  <a:pt x="1481460" y="398426"/>
                  <a:pt x="1445493" y="462298"/>
                </a:cubicBezTo>
                <a:cubicBezTo>
                  <a:pt x="1409526" y="526170"/>
                  <a:pt x="1381931" y="590972"/>
                  <a:pt x="1362707" y="656704"/>
                </a:cubicBezTo>
                <a:cubicBezTo>
                  <a:pt x="1343484" y="722437"/>
                  <a:pt x="1333872" y="785689"/>
                  <a:pt x="1333872" y="846460"/>
                </a:cubicBezTo>
                <a:cubicBezTo>
                  <a:pt x="1333872" y="901031"/>
                  <a:pt x="1341003" y="945679"/>
                  <a:pt x="1355266" y="980405"/>
                </a:cubicBezTo>
                <a:cubicBezTo>
                  <a:pt x="1369529" y="1015132"/>
                  <a:pt x="1387822" y="1044898"/>
                  <a:pt x="1410146" y="1069702"/>
                </a:cubicBezTo>
                <a:cubicBezTo>
                  <a:pt x="1432471" y="1094507"/>
                  <a:pt x="1456035" y="1116521"/>
                  <a:pt x="1480840" y="1135745"/>
                </a:cubicBezTo>
                <a:cubicBezTo>
                  <a:pt x="1505644" y="1154969"/>
                  <a:pt x="1529209" y="1176052"/>
                  <a:pt x="1551533" y="1198997"/>
                </a:cubicBezTo>
                <a:cubicBezTo>
                  <a:pt x="1573857" y="1221941"/>
                  <a:pt x="1592151" y="1249226"/>
                  <a:pt x="1606413" y="1280852"/>
                </a:cubicBezTo>
                <a:cubicBezTo>
                  <a:pt x="1620676" y="1312478"/>
                  <a:pt x="1627807" y="1352476"/>
                  <a:pt x="1627807" y="1400845"/>
                </a:cubicBezTo>
                <a:cubicBezTo>
                  <a:pt x="1627807" y="1436812"/>
                  <a:pt x="1620366" y="1471848"/>
                  <a:pt x="1605483" y="1505955"/>
                </a:cubicBezTo>
                <a:cubicBezTo>
                  <a:pt x="1590600" y="1540061"/>
                  <a:pt x="1570137" y="1570137"/>
                  <a:pt x="1544092" y="1596182"/>
                </a:cubicBezTo>
                <a:cubicBezTo>
                  <a:pt x="1518047" y="1622227"/>
                  <a:pt x="1487041" y="1643311"/>
                  <a:pt x="1451074" y="1659434"/>
                </a:cubicBezTo>
                <a:cubicBezTo>
                  <a:pt x="1415107" y="1675557"/>
                  <a:pt x="1376040" y="1683618"/>
                  <a:pt x="1333872" y="1683618"/>
                </a:cubicBezTo>
                <a:cubicBezTo>
                  <a:pt x="1273100" y="1683618"/>
                  <a:pt x="1219770" y="1671526"/>
                  <a:pt x="1173882" y="1647341"/>
                </a:cubicBezTo>
                <a:cubicBezTo>
                  <a:pt x="1127993" y="1623157"/>
                  <a:pt x="1089546" y="1589361"/>
                  <a:pt x="1058540" y="1545952"/>
                </a:cubicBezTo>
                <a:cubicBezTo>
                  <a:pt x="1027534" y="1502544"/>
                  <a:pt x="1004280" y="1451074"/>
                  <a:pt x="988777" y="1391543"/>
                </a:cubicBezTo>
                <a:cubicBezTo>
                  <a:pt x="973274" y="1332012"/>
                  <a:pt x="965522" y="1267520"/>
                  <a:pt x="965522" y="1198066"/>
                </a:cubicBezTo>
                <a:cubicBezTo>
                  <a:pt x="965522" y="1103809"/>
                  <a:pt x="979475" y="1003970"/>
                  <a:pt x="1007380" y="898550"/>
                </a:cubicBezTo>
                <a:cubicBezTo>
                  <a:pt x="1035286" y="793130"/>
                  <a:pt x="1077763" y="687710"/>
                  <a:pt x="1134814" y="582290"/>
                </a:cubicBezTo>
                <a:cubicBezTo>
                  <a:pt x="1191865" y="476870"/>
                  <a:pt x="1264419" y="374241"/>
                  <a:pt x="1352475" y="274402"/>
                </a:cubicBezTo>
                <a:cubicBezTo>
                  <a:pt x="1440532" y="174563"/>
                  <a:pt x="1544712" y="83096"/>
                  <a:pt x="1665014" y="0"/>
                </a:cubicBezTo>
                <a:close/>
                <a:moveTo>
                  <a:pt x="699492" y="0"/>
                </a:moveTo>
                <a:lnTo>
                  <a:pt x="788789" y="106040"/>
                </a:lnTo>
                <a:cubicBezTo>
                  <a:pt x="723056" y="158130"/>
                  <a:pt x="664145" y="214561"/>
                  <a:pt x="612055" y="275332"/>
                </a:cubicBezTo>
                <a:cubicBezTo>
                  <a:pt x="559966" y="336104"/>
                  <a:pt x="515937" y="398426"/>
                  <a:pt x="479970" y="462298"/>
                </a:cubicBezTo>
                <a:cubicBezTo>
                  <a:pt x="444004" y="526170"/>
                  <a:pt x="416408" y="590972"/>
                  <a:pt x="397185" y="656704"/>
                </a:cubicBezTo>
                <a:cubicBezTo>
                  <a:pt x="377961" y="722437"/>
                  <a:pt x="368349" y="785689"/>
                  <a:pt x="368349" y="846460"/>
                </a:cubicBezTo>
                <a:cubicBezTo>
                  <a:pt x="368349" y="901031"/>
                  <a:pt x="375481" y="945679"/>
                  <a:pt x="389743" y="980405"/>
                </a:cubicBezTo>
                <a:cubicBezTo>
                  <a:pt x="404006" y="1015132"/>
                  <a:pt x="422300" y="1044898"/>
                  <a:pt x="444624" y="1069702"/>
                </a:cubicBezTo>
                <a:cubicBezTo>
                  <a:pt x="466948" y="1094507"/>
                  <a:pt x="490512" y="1116521"/>
                  <a:pt x="515317" y="1135745"/>
                </a:cubicBezTo>
                <a:cubicBezTo>
                  <a:pt x="540122" y="1154969"/>
                  <a:pt x="563686" y="1176052"/>
                  <a:pt x="586011" y="1198997"/>
                </a:cubicBezTo>
                <a:cubicBezTo>
                  <a:pt x="608335" y="1221941"/>
                  <a:pt x="626628" y="1249226"/>
                  <a:pt x="640891" y="1280852"/>
                </a:cubicBezTo>
                <a:cubicBezTo>
                  <a:pt x="655154" y="1312478"/>
                  <a:pt x="662285" y="1352476"/>
                  <a:pt x="662285" y="1400845"/>
                </a:cubicBezTo>
                <a:cubicBezTo>
                  <a:pt x="662285" y="1436812"/>
                  <a:pt x="654843" y="1471848"/>
                  <a:pt x="639961" y="1505955"/>
                </a:cubicBezTo>
                <a:cubicBezTo>
                  <a:pt x="625078" y="1540061"/>
                  <a:pt x="604614" y="1570137"/>
                  <a:pt x="578569" y="1596182"/>
                </a:cubicBezTo>
                <a:cubicBezTo>
                  <a:pt x="552524" y="1622227"/>
                  <a:pt x="521518" y="1643311"/>
                  <a:pt x="485551" y="1659434"/>
                </a:cubicBezTo>
                <a:cubicBezTo>
                  <a:pt x="449585" y="1675557"/>
                  <a:pt x="410517" y="1683618"/>
                  <a:pt x="368349" y="1683618"/>
                </a:cubicBezTo>
                <a:cubicBezTo>
                  <a:pt x="307578" y="1683618"/>
                  <a:pt x="254248" y="1671526"/>
                  <a:pt x="208359" y="1647341"/>
                </a:cubicBezTo>
                <a:cubicBezTo>
                  <a:pt x="162471" y="1623157"/>
                  <a:pt x="124023" y="1589361"/>
                  <a:pt x="93017" y="1545952"/>
                </a:cubicBezTo>
                <a:cubicBezTo>
                  <a:pt x="62011" y="1502544"/>
                  <a:pt x="38757" y="1451074"/>
                  <a:pt x="23254" y="1391543"/>
                </a:cubicBezTo>
                <a:cubicBezTo>
                  <a:pt x="7751" y="1332012"/>
                  <a:pt x="0" y="1267520"/>
                  <a:pt x="0" y="1198066"/>
                </a:cubicBezTo>
                <a:cubicBezTo>
                  <a:pt x="0" y="1103809"/>
                  <a:pt x="13952" y="1003970"/>
                  <a:pt x="41858" y="898550"/>
                </a:cubicBezTo>
                <a:cubicBezTo>
                  <a:pt x="69763" y="793130"/>
                  <a:pt x="112241" y="687710"/>
                  <a:pt x="169292" y="582290"/>
                </a:cubicBezTo>
                <a:cubicBezTo>
                  <a:pt x="226343" y="476870"/>
                  <a:pt x="298896" y="374241"/>
                  <a:pt x="386953" y="274402"/>
                </a:cubicBezTo>
                <a:cubicBezTo>
                  <a:pt x="475009" y="174563"/>
                  <a:pt x="579189" y="83096"/>
                  <a:pt x="699492" y="0"/>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nvGrpSpPr>
          <p:cNvPr id="1832" name="Google Shape;1832;p116"/>
          <p:cNvGrpSpPr/>
          <p:nvPr/>
        </p:nvGrpSpPr>
        <p:grpSpPr>
          <a:xfrm>
            <a:off x="-14" y="0"/>
            <a:ext cx="9144000" cy="5143500"/>
            <a:chOff x="0" y="0"/>
            <a:chExt cx="12192000" cy="6858000"/>
          </a:xfrm>
        </p:grpSpPr>
        <p:sp>
          <p:nvSpPr>
            <p:cNvPr id="1833" name="Google Shape;1833;p116"/>
            <p:cNvSpPr/>
            <p:nvPr/>
          </p:nvSpPr>
          <p:spPr>
            <a:xfrm>
              <a:off x="0" y="0"/>
              <a:ext cx="540000" cy="685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34" name="Google Shape;1834;p116"/>
            <p:cNvSpPr/>
            <p:nvPr/>
          </p:nvSpPr>
          <p:spPr>
            <a:xfrm>
              <a:off x="11652000" y="0"/>
              <a:ext cx="540000" cy="685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35" name="Google Shape;1835;p116"/>
            <p:cNvSpPr/>
            <p:nvPr/>
          </p:nvSpPr>
          <p:spPr>
            <a:xfrm rot="5400000">
              <a:off x="5734050" y="-5734050"/>
              <a:ext cx="723900" cy="12192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36" name="Google Shape;1836;p116"/>
            <p:cNvSpPr/>
            <p:nvPr/>
          </p:nvSpPr>
          <p:spPr>
            <a:xfrm rot="5400000">
              <a:off x="5734050" y="400050"/>
              <a:ext cx="723900" cy="12192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37" name="Google Shape;1837;p116"/>
            <p:cNvSpPr/>
            <p:nvPr/>
          </p:nvSpPr>
          <p:spPr>
            <a:xfrm>
              <a:off x="1301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38" name="Google Shape;1838;p116"/>
            <p:cNvSpPr/>
            <p:nvPr/>
          </p:nvSpPr>
          <p:spPr>
            <a:xfrm>
              <a:off x="2242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39" name="Google Shape;1839;p116"/>
            <p:cNvSpPr/>
            <p:nvPr/>
          </p:nvSpPr>
          <p:spPr>
            <a:xfrm>
              <a:off x="3183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40" name="Google Shape;1840;p116"/>
            <p:cNvSpPr/>
            <p:nvPr/>
          </p:nvSpPr>
          <p:spPr>
            <a:xfrm>
              <a:off x="4124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41" name="Google Shape;1841;p116"/>
            <p:cNvSpPr/>
            <p:nvPr/>
          </p:nvSpPr>
          <p:spPr>
            <a:xfrm>
              <a:off x="5065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42" name="Google Shape;1842;p116"/>
            <p:cNvSpPr/>
            <p:nvPr/>
          </p:nvSpPr>
          <p:spPr>
            <a:xfrm>
              <a:off x="6006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43" name="Google Shape;1843;p116"/>
            <p:cNvSpPr/>
            <p:nvPr/>
          </p:nvSpPr>
          <p:spPr>
            <a:xfrm>
              <a:off x="6947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44" name="Google Shape;1844;p116"/>
            <p:cNvSpPr/>
            <p:nvPr/>
          </p:nvSpPr>
          <p:spPr>
            <a:xfrm>
              <a:off x="7888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45" name="Google Shape;1845;p116"/>
            <p:cNvSpPr/>
            <p:nvPr/>
          </p:nvSpPr>
          <p:spPr>
            <a:xfrm>
              <a:off x="8829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46" name="Google Shape;1846;p116"/>
            <p:cNvSpPr/>
            <p:nvPr/>
          </p:nvSpPr>
          <p:spPr>
            <a:xfrm>
              <a:off x="9770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47" name="Google Shape;1847;p116"/>
            <p:cNvSpPr/>
            <p:nvPr/>
          </p:nvSpPr>
          <p:spPr>
            <a:xfrm>
              <a:off x="10711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48" name="Google Shape;1848;p116"/>
            <p:cNvSpPr/>
            <p:nvPr/>
          </p:nvSpPr>
          <p:spPr>
            <a:xfrm rot="5400000">
              <a:off x="6008875" y="-4220450"/>
              <a:ext cx="180000" cy="111062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49" name="Google Shape;1849;p116"/>
            <p:cNvSpPr/>
            <p:nvPr/>
          </p:nvSpPr>
          <p:spPr>
            <a:xfrm rot="5400000">
              <a:off x="6008875" y="-3521675"/>
              <a:ext cx="180000" cy="111062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50" name="Google Shape;1850;p116"/>
            <p:cNvSpPr/>
            <p:nvPr/>
          </p:nvSpPr>
          <p:spPr>
            <a:xfrm rot="5400000">
              <a:off x="6008875" y="-2822900"/>
              <a:ext cx="180000" cy="111062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51" name="Google Shape;1851;p116"/>
            <p:cNvSpPr/>
            <p:nvPr/>
          </p:nvSpPr>
          <p:spPr>
            <a:xfrm rot="5400000">
              <a:off x="6008875" y="-2124125"/>
              <a:ext cx="180000" cy="111062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52" name="Google Shape;1852;p116"/>
            <p:cNvSpPr/>
            <p:nvPr/>
          </p:nvSpPr>
          <p:spPr>
            <a:xfrm rot="5400000">
              <a:off x="6008875" y="-1425350"/>
              <a:ext cx="180000" cy="111062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53" name="Google Shape;1853;p116"/>
            <p:cNvSpPr/>
            <p:nvPr/>
          </p:nvSpPr>
          <p:spPr>
            <a:xfrm rot="5400000">
              <a:off x="6008875" y="-726575"/>
              <a:ext cx="180000" cy="111062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54" name="Google Shape;1854;p116"/>
            <p:cNvSpPr/>
            <p:nvPr/>
          </p:nvSpPr>
          <p:spPr>
            <a:xfrm rot="5400000">
              <a:off x="6008875" y="-27800"/>
              <a:ext cx="180000" cy="111062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Vuota">
  <p:cSld name="46_Vuota">
    <p:bg>
      <p:bgPr>
        <a:solidFill>
          <a:schemeClr val="lt1"/>
        </a:solidFill>
      </p:bgPr>
    </p:bg>
    <p:spTree>
      <p:nvGrpSpPr>
        <p:cNvPr id="1855" name="Shape 1855"/>
        <p:cNvGrpSpPr/>
        <p:nvPr/>
      </p:nvGrpSpPr>
      <p:grpSpPr>
        <a:xfrm>
          <a:off x="0" y="0"/>
          <a:ext cx="0" cy="0"/>
          <a:chOff x="0" y="0"/>
          <a:chExt cx="0" cy="0"/>
        </a:xfrm>
      </p:grpSpPr>
      <p:sp>
        <p:nvSpPr>
          <p:cNvPr id="1856" name="Google Shape;1856;p117"/>
          <p:cNvSpPr/>
          <p:nvPr/>
        </p:nvSpPr>
        <p:spPr>
          <a:xfrm>
            <a:off x="798106" y="935050"/>
            <a:ext cx="2617361" cy="2617361"/>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57" name="Google Shape;1857;p117"/>
          <p:cNvSpPr/>
          <p:nvPr>
            <p:ph idx="2" type="pic"/>
          </p:nvPr>
        </p:nvSpPr>
        <p:spPr>
          <a:xfrm>
            <a:off x="1125947" y="1059105"/>
            <a:ext cx="1939750" cy="1939750"/>
          </a:xfrm>
          <a:prstGeom prst="rect">
            <a:avLst/>
          </a:prstGeom>
          <a:noFill/>
          <a:ln>
            <a:noFill/>
          </a:ln>
        </p:spPr>
      </p:sp>
      <p:sp>
        <p:nvSpPr>
          <p:cNvPr id="1858" name="Google Shape;1858;p117"/>
          <p:cNvSpPr/>
          <p:nvPr/>
        </p:nvSpPr>
        <p:spPr>
          <a:xfrm rot="314918">
            <a:off x="3200125" y="412489"/>
            <a:ext cx="886883" cy="851144"/>
          </a:xfrm>
          <a:custGeom>
            <a:rect b="b" l="l" r="r" t="t"/>
            <a:pathLst>
              <a:path extrusionOk="0" h="1683618" w="1754311">
                <a:moveTo>
                  <a:pt x="1665014" y="0"/>
                </a:moveTo>
                <a:lnTo>
                  <a:pt x="1754311" y="106040"/>
                </a:lnTo>
                <a:cubicBezTo>
                  <a:pt x="1688579" y="158130"/>
                  <a:pt x="1629668" y="214561"/>
                  <a:pt x="1577578" y="275332"/>
                </a:cubicBezTo>
                <a:cubicBezTo>
                  <a:pt x="1525488" y="336104"/>
                  <a:pt x="1481460" y="398426"/>
                  <a:pt x="1445493" y="462298"/>
                </a:cubicBezTo>
                <a:cubicBezTo>
                  <a:pt x="1409526" y="526170"/>
                  <a:pt x="1381931" y="590972"/>
                  <a:pt x="1362707" y="656704"/>
                </a:cubicBezTo>
                <a:cubicBezTo>
                  <a:pt x="1343484" y="722437"/>
                  <a:pt x="1333872" y="785689"/>
                  <a:pt x="1333872" y="846460"/>
                </a:cubicBezTo>
                <a:cubicBezTo>
                  <a:pt x="1333872" y="901031"/>
                  <a:pt x="1341003" y="945679"/>
                  <a:pt x="1355266" y="980405"/>
                </a:cubicBezTo>
                <a:cubicBezTo>
                  <a:pt x="1369529" y="1015132"/>
                  <a:pt x="1387822" y="1044898"/>
                  <a:pt x="1410146" y="1069702"/>
                </a:cubicBezTo>
                <a:cubicBezTo>
                  <a:pt x="1432471" y="1094507"/>
                  <a:pt x="1456035" y="1116521"/>
                  <a:pt x="1480840" y="1135745"/>
                </a:cubicBezTo>
                <a:cubicBezTo>
                  <a:pt x="1505644" y="1154969"/>
                  <a:pt x="1529209" y="1176052"/>
                  <a:pt x="1551533" y="1198997"/>
                </a:cubicBezTo>
                <a:cubicBezTo>
                  <a:pt x="1573857" y="1221941"/>
                  <a:pt x="1592151" y="1249226"/>
                  <a:pt x="1606413" y="1280852"/>
                </a:cubicBezTo>
                <a:cubicBezTo>
                  <a:pt x="1620676" y="1312478"/>
                  <a:pt x="1627807" y="1352476"/>
                  <a:pt x="1627807" y="1400845"/>
                </a:cubicBezTo>
                <a:cubicBezTo>
                  <a:pt x="1627807" y="1436812"/>
                  <a:pt x="1620366" y="1471848"/>
                  <a:pt x="1605483" y="1505955"/>
                </a:cubicBezTo>
                <a:cubicBezTo>
                  <a:pt x="1590600" y="1540061"/>
                  <a:pt x="1570137" y="1570137"/>
                  <a:pt x="1544092" y="1596182"/>
                </a:cubicBezTo>
                <a:cubicBezTo>
                  <a:pt x="1518047" y="1622227"/>
                  <a:pt x="1487041" y="1643311"/>
                  <a:pt x="1451074" y="1659434"/>
                </a:cubicBezTo>
                <a:cubicBezTo>
                  <a:pt x="1415107" y="1675557"/>
                  <a:pt x="1376040" y="1683618"/>
                  <a:pt x="1333872" y="1683618"/>
                </a:cubicBezTo>
                <a:cubicBezTo>
                  <a:pt x="1273100" y="1683618"/>
                  <a:pt x="1219770" y="1671526"/>
                  <a:pt x="1173882" y="1647341"/>
                </a:cubicBezTo>
                <a:cubicBezTo>
                  <a:pt x="1127993" y="1623157"/>
                  <a:pt x="1089546" y="1589361"/>
                  <a:pt x="1058540" y="1545952"/>
                </a:cubicBezTo>
                <a:cubicBezTo>
                  <a:pt x="1027534" y="1502544"/>
                  <a:pt x="1004280" y="1451074"/>
                  <a:pt x="988777" y="1391543"/>
                </a:cubicBezTo>
                <a:cubicBezTo>
                  <a:pt x="973274" y="1332012"/>
                  <a:pt x="965522" y="1267520"/>
                  <a:pt x="965522" y="1198066"/>
                </a:cubicBezTo>
                <a:cubicBezTo>
                  <a:pt x="965522" y="1103809"/>
                  <a:pt x="979475" y="1003970"/>
                  <a:pt x="1007380" y="898550"/>
                </a:cubicBezTo>
                <a:cubicBezTo>
                  <a:pt x="1035286" y="793130"/>
                  <a:pt x="1077763" y="687710"/>
                  <a:pt x="1134814" y="582290"/>
                </a:cubicBezTo>
                <a:cubicBezTo>
                  <a:pt x="1191865" y="476870"/>
                  <a:pt x="1264419" y="374241"/>
                  <a:pt x="1352475" y="274402"/>
                </a:cubicBezTo>
                <a:cubicBezTo>
                  <a:pt x="1440532" y="174563"/>
                  <a:pt x="1544712" y="83096"/>
                  <a:pt x="1665014" y="0"/>
                </a:cubicBezTo>
                <a:close/>
                <a:moveTo>
                  <a:pt x="699492" y="0"/>
                </a:moveTo>
                <a:lnTo>
                  <a:pt x="788789" y="106040"/>
                </a:lnTo>
                <a:cubicBezTo>
                  <a:pt x="723056" y="158130"/>
                  <a:pt x="664145" y="214561"/>
                  <a:pt x="612055" y="275332"/>
                </a:cubicBezTo>
                <a:cubicBezTo>
                  <a:pt x="559966" y="336104"/>
                  <a:pt x="515937" y="398426"/>
                  <a:pt x="479970" y="462298"/>
                </a:cubicBezTo>
                <a:cubicBezTo>
                  <a:pt x="444004" y="526170"/>
                  <a:pt x="416408" y="590972"/>
                  <a:pt x="397185" y="656704"/>
                </a:cubicBezTo>
                <a:cubicBezTo>
                  <a:pt x="377961" y="722437"/>
                  <a:pt x="368349" y="785689"/>
                  <a:pt x="368349" y="846460"/>
                </a:cubicBezTo>
                <a:cubicBezTo>
                  <a:pt x="368349" y="901031"/>
                  <a:pt x="375481" y="945679"/>
                  <a:pt x="389743" y="980405"/>
                </a:cubicBezTo>
                <a:cubicBezTo>
                  <a:pt x="404006" y="1015132"/>
                  <a:pt x="422300" y="1044898"/>
                  <a:pt x="444624" y="1069702"/>
                </a:cubicBezTo>
                <a:cubicBezTo>
                  <a:pt x="466948" y="1094507"/>
                  <a:pt x="490512" y="1116521"/>
                  <a:pt x="515317" y="1135745"/>
                </a:cubicBezTo>
                <a:cubicBezTo>
                  <a:pt x="540122" y="1154969"/>
                  <a:pt x="563686" y="1176052"/>
                  <a:pt x="586011" y="1198997"/>
                </a:cubicBezTo>
                <a:cubicBezTo>
                  <a:pt x="608335" y="1221941"/>
                  <a:pt x="626628" y="1249226"/>
                  <a:pt x="640891" y="1280852"/>
                </a:cubicBezTo>
                <a:cubicBezTo>
                  <a:pt x="655154" y="1312478"/>
                  <a:pt x="662285" y="1352476"/>
                  <a:pt x="662285" y="1400845"/>
                </a:cubicBezTo>
                <a:cubicBezTo>
                  <a:pt x="662285" y="1436812"/>
                  <a:pt x="654843" y="1471848"/>
                  <a:pt x="639961" y="1505955"/>
                </a:cubicBezTo>
                <a:cubicBezTo>
                  <a:pt x="625078" y="1540061"/>
                  <a:pt x="604614" y="1570137"/>
                  <a:pt x="578569" y="1596182"/>
                </a:cubicBezTo>
                <a:cubicBezTo>
                  <a:pt x="552524" y="1622227"/>
                  <a:pt x="521518" y="1643311"/>
                  <a:pt x="485551" y="1659434"/>
                </a:cubicBezTo>
                <a:cubicBezTo>
                  <a:pt x="449585" y="1675557"/>
                  <a:pt x="410517" y="1683618"/>
                  <a:pt x="368349" y="1683618"/>
                </a:cubicBezTo>
                <a:cubicBezTo>
                  <a:pt x="307578" y="1683618"/>
                  <a:pt x="254248" y="1671526"/>
                  <a:pt x="208359" y="1647341"/>
                </a:cubicBezTo>
                <a:cubicBezTo>
                  <a:pt x="162471" y="1623157"/>
                  <a:pt x="124023" y="1589361"/>
                  <a:pt x="93017" y="1545952"/>
                </a:cubicBezTo>
                <a:cubicBezTo>
                  <a:pt x="62011" y="1502544"/>
                  <a:pt x="38757" y="1451074"/>
                  <a:pt x="23254" y="1391543"/>
                </a:cubicBezTo>
                <a:cubicBezTo>
                  <a:pt x="7751" y="1332012"/>
                  <a:pt x="0" y="1267520"/>
                  <a:pt x="0" y="1198066"/>
                </a:cubicBezTo>
                <a:cubicBezTo>
                  <a:pt x="0" y="1103809"/>
                  <a:pt x="13952" y="1003970"/>
                  <a:pt x="41858" y="898550"/>
                </a:cubicBezTo>
                <a:cubicBezTo>
                  <a:pt x="69763" y="793130"/>
                  <a:pt x="112241" y="687710"/>
                  <a:pt x="169292" y="582290"/>
                </a:cubicBezTo>
                <a:cubicBezTo>
                  <a:pt x="226343" y="476870"/>
                  <a:pt x="298896" y="374241"/>
                  <a:pt x="386953" y="274402"/>
                </a:cubicBezTo>
                <a:cubicBezTo>
                  <a:pt x="475009" y="174563"/>
                  <a:pt x="579189" y="83096"/>
                  <a:pt x="699492" y="0"/>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59" name="Google Shape;1859;p117"/>
          <p:cNvSpPr/>
          <p:nvPr/>
        </p:nvSpPr>
        <p:spPr>
          <a:xfrm rot="-10485082">
            <a:off x="7480105" y="3812046"/>
            <a:ext cx="886883" cy="851144"/>
          </a:xfrm>
          <a:custGeom>
            <a:rect b="b" l="l" r="r" t="t"/>
            <a:pathLst>
              <a:path extrusionOk="0" h="1683618" w="1754311">
                <a:moveTo>
                  <a:pt x="1665014" y="0"/>
                </a:moveTo>
                <a:lnTo>
                  <a:pt x="1754311" y="106040"/>
                </a:lnTo>
                <a:cubicBezTo>
                  <a:pt x="1688579" y="158130"/>
                  <a:pt x="1629668" y="214561"/>
                  <a:pt x="1577578" y="275332"/>
                </a:cubicBezTo>
                <a:cubicBezTo>
                  <a:pt x="1525488" y="336104"/>
                  <a:pt x="1481460" y="398426"/>
                  <a:pt x="1445493" y="462298"/>
                </a:cubicBezTo>
                <a:cubicBezTo>
                  <a:pt x="1409526" y="526170"/>
                  <a:pt x="1381931" y="590972"/>
                  <a:pt x="1362707" y="656704"/>
                </a:cubicBezTo>
                <a:cubicBezTo>
                  <a:pt x="1343484" y="722437"/>
                  <a:pt x="1333872" y="785689"/>
                  <a:pt x="1333872" y="846460"/>
                </a:cubicBezTo>
                <a:cubicBezTo>
                  <a:pt x="1333872" y="901031"/>
                  <a:pt x="1341003" y="945679"/>
                  <a:pt x="1355266" y="980405"/>
                </a:cubicBezTo>
                <a:cubicBezTo>
                  <a:pt x="1369529" y="1015132"/>
                  <a:pt x="1387822" y="1044898"/>
                  <a:pt x="1410146" y="1069702"/>
                </a:cubicBezTo>
                <a:cubicBezTo>
                  <a:pt x="1432471" y="1094507"/>
                  <a:pt x="1456035" y="1116521"/>
                  <a:pt x="1480840" y="1135745"/>
                </a:cubicBezTo>
                <a:cubicBezTo>
                  <a:pt x="1505644" y="1154969"/>
                  <a:pt x="1529209" y="1176052"/>
                  <a:pt x="1551533" y="1198997"/>
                </a:cubicBezTo>
                <a:cubicBezTo>
                  <a:pt x="1573857" y="1221941"/>
                  <a:pt x="1592151" y="1249226"/>
                  <a:pt x="1606413" y="1280852"/>
                </a:cubicBezTo>
                <a:cubicBezTo>
                  <a:pt x="1620676" y="1312478"/>
                  <a:pt x="1627807" y="1352476"/>
                  <a:pt x="1627807" y="1400845"/>
                </a:cubicBezTo>
                <a:cubicBezTo>
                  <a:pt x="1627807" y="1436812"/>
                  <a:pt x="1620366" y="1471848"/>
                  <a:pt x="1605483" y="1505955"/>
                </a:cubicBezTo>
                <a:cubicBezTo>
                  <a:pt x="1590600" y="1540061"/>
                  <a:pt x="1570137" y="1570137"/>
                  <a:pt x="1544092" y="1596182"/>
                </a:cubicBezTo>
                <a:cubicBezTo>
                  <a:pt x="1518047" y="1622227"/>
                  <a:pt x="1487041" y="1643311"/>
                  <a:pt x="1451074" y="1659434"/>
                </a:cubicBezTo>
                <a:cubicBezTo>
                  <a:pt x="1415107" y="1675557"/>
                  <a:pt x="1376040" y="1683618"/>
                  <a:pt x="1333872" y="1683618"/>
                </a:cubicBezTo>
                <a:cubicBezTo>
                  <a:pt x="1273100" y="1683618"/>
                  <a:pt x="1219770" y="1671526"/>
                  <a:pt x="1173882" y="1647341"/>
                </a:cubicBezTo>
                <a:cubicBezTo>
                  <a:pt x="1127993" y="1623157"/>
                  <a:pt x="1089546" y="1589361"/>
                  <a:pt x="1058540" y="1545952"/>
                </a:cubicBezTo>
                <a:cubicBezTo>
                  <a:pt x="1027534" y="1502544"/>
                  <a:pt x="1004280" y="1451074"/>
                  <a:pt x="988777" y="1391543"/>
                </a:cubicBezTo>
                <a:cubicBezTo>
                  <a:pt x="973274" y="1332012"/>
                  <a:pt x="965522" y="1267520"/>
                  <a:pt x="965522" y="1198066"/>
                </a:cubicBezTo>
                <a:cubicBezTo>
                  <a:pt x="965522" y="1103809"/>
                  <a:pt x="979475" y="1003970"/>
                  <a:pt x="1007380" y="898550"/>
                </a:cubicBezTo>
                <a:cubicBezTo>
                  <a:pt x="1035286" y="793130"/>
                  <a:pt x="1077763" y="687710"/>
                  <a:pt x="1134814" y="582290"/>
                </a:cubicBezTo>
                <a:cubicBezTo>
                  <a:pt x="1191865" y="476870"/>
                  <a:pt x="1264419" y="374241"/>
                  <a:pt x="1352475" y="274402"/>
                </a:cubicBezTo>
                <a:cubicBezTo>
                  <a:pt x="1440532" y="174563"/>
                  <a:pt x="1544712" y="83096"/>
                  <a:pt x="1665014" y="0"/>
                </a:cubicBezTo>
                <a:close/>
                <a:moveTo>
                  <a:pt x="699492" y="0"/>
                </a:moveTo>
                <a:lnTo>
                  <a:pt x="788789" y="106040"/>
                </a:lnTo>
                <a:cubicBezTo>
                  <a:pt x="723056" y="158130"/>
                  <a:pt x="664145" y="214561"/>
                  <a:pt x="612055" y="275332"/>
                </a:cubicBezTo>
                <a:cubicBezTo>
                  <a:pt x="559966" y="336104"/>
                  <a:pt x="515937" y="398426"/>
                  <a:pt x="479970" y="462298"/>
                </a:cubicBezTo>
                <a:cubicBezTo>
                  <a:pt x="444004" y="526170"/>
                  <a:pt x="416408" y="590972"/>
                  <a:pt x="397185" y="656704"/>
                </a:cubicBezTo>
                <a:cubicBezTo>
                  <a:pt x="377961" y="722437"/>
                  <a:pt x="368349" y="785689"/>
                  <a:pt x="368349" y="846460"/>
                </a:cubicBezTo>
                <a:cubicBezTo>
                  <a:pt x="368349" y="901031"/>
                  <a:pt x="375481" y="945679"/>
                  <a:pt x="389743" y="980405"/>
                </a:cubicBezTo>
                <a:cubicBezTo>
                  <a:pt x="404006" y="1015132"/>
                  <a:pt x="422300" y="1044898"/>
                  <a:pt x="444624" y="1069702"/>
                </a:cubicBezTo>
                <a:cubicBezTo>
                  <a:pt x="466948" y="1094507"/>
                  <a:pt x="490512" y="1116521"/>
                  <a:pt x="515317" y="1135745"/>
                </a:cubicBezTo>
                <a:cubicBezTo>
                  <a:pt x="540122" y="1154969"/>
                  <a:pt x="563686" y="1176052"/>
                  <a:pt x="586011" y="1198997"/>
                </a:cubicBezTo>
                <a:cubicBezTo>
                  <a:pt x="608335" y="1221941"/>
                  <a:pt x="626628" y="1249226"/>
                  <a:pt x="640891" y="1280852"/>
                </a:cubicBezTo>
                <a:cubicBezTo>
                  <a:pt x="655154" y="1312478"/>
                  <a:pt x="662285" y="1352476"/>
                  <a:pt x="662285" y="1400845"/>
                </a:cubicBezTo>
                <a:cubicBezTo>
                  <a:pt x="662285" y="1436812"/>
                  <a:pt x="654843" y="1471848"/>
                  <a:pt x="639961" y="1505955"/>
                </a:cubicBezTo>
                <a:cubicBezTo>
                  <a:pt x="625078" y="1540061"/>
                  <a:pt x="604614" y="1570137"/>
                  <a:pt x="578569" y="1596182"/>
                </a:cubicBezTo>
                <a:cubicBezTo>
                  <a:pt x="552524" y="1622227"/>
                  <a:pt x="521518" y="1643311"/>
                  <a:pt x="485551" y="1659434"/>
                </a:cubicBezTo>
                <a:cubicBezTo>
                  <a:pt x="449585" y="1675557"/>
                  <a:pt x="410517" y="1683618"/>
                  <a:pt x="368349" y="1683618"/>
                </a:cubicBezTo>
                <a:cubicBezTo>
                  <a:pt x="307578" y="1683618"/>
                  <a:pt x="254248" y="1671526"/>
                  <a:pt x="208359" y="1647341"/>
                </a:cubicBezTo>
                <a:cubicBezTo>
                  <a:pt x="162471" y="1623157"/>
                  <a:pt x="124023" y="1589361"/>
                  <a:pt x="93017" y="1545952"/>
                </a:cubicBezTo>
                <a:cubicBezTo>
                  <a:pt x="62011" y="1502544"/>
                  <a:pt x="38757" y="1451074"/>
                  <a:pt x="23254" y="1391543"/>
                </a:cubicBezTo>
                <a:cubicBezTo>
                  <a:pt x="7751" y="1332012"/>
                  <a:pt x="0" y="1267520"/>
                  <a:pt x="0" y="1198066"/>
                </a:cubicBezTo>
                <a:cubicBezTo>
                  <a:pt x="0" y="1103809"/>
                  <a:pt x="13952" y="1003970"/>
                  <a:pt x="41858" y="898550"/>
                </a:cubicBezTo>
                <a:cubicBezTo>
                  <a:pt x="69763" y="793130"/>
                  <a:pt x="112241" y="687710"/>
                  <a:pt x="169292" y="582290"/>
                </a:cubicBezTo>
                <a:cubicBezTo>
                  <a:pt x="226343" y="476870"/>
                  <a:pt x="298896" y="374241"/>
                  <a:pt x="386953" y="274402"/>
                </a:cubicBezTo>
                <a:cubicBezTo>
                  <a:pt x="475009" y="174563"/>
                  <a:pt x="579189" y="83096"/>
                  <a:pt x="699492" y="0"/>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nvGrpSpPr>
          <p:cNvPr id="1860" name="Google Shape;1860;p117"/>
          <p:cNvGrpSpPr/>
          <p:nvPr/>
        </p:nvGrpSpPr>
        <p:grpSpPr>
          <a:xfrm>
            <a:off x="-14" y="0"/>
            <a:ext cx="9144000" cy="5143500"/>
            <a:chOff x="0" y="0"/>
            <a:chExt cx="12192000" cy="6858000"/>
          </a:xfrm>
        </p:grpSpPr>
        <p:sp>
          <p:nvSpPr>
            <p:cNvPr id="1861" name="Google Shape;1861;p117"/>
            <p:cNvSpPr/>
            <p:nvPr/>
          </p:nvSpPr>
          <p:spPr>
            <a:xfrm>
              <a:off x="0" y="0"/>
              <a:ext cx="540000" cy="685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62" name="Google Shape;1862;p117"/>
            <p:cNvSpPr/>
            <p:nvPr/>
          </p:nvSpPr>
          <p:spPr>
            <a:xfrm>
              <a:off x="11652000" y="0"/>
              <a:ext cx="540000" cy="685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63" name="Google Shape;1863;p117"/>
            <p:cNvSpPr/>
            <p:nvPr/>
          </p:nvSpPr>
          <p:spPr>
            <a:xfrm rot="5400000">
              <a:off x="5734050" y="-5734050"/>
              <a:ext cx="723900" cy="12192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64" name="Google Shape;1864;p117"/>
            <p:cNvSpPr/>
            <p:nvPr/>
          </p:nvSpPr>
          <p:spPr>
            <a:xfrm rot="5400000">
              <a:off x="5734050" y="400050"/>
              <a:ext cx="723900" cy="12192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65" name="Google Shape;1865;p117"/>
            <p:cNvSpPr/>
            <p:nvPr/>
          </p:nvSpPr>
          <p:spPr>
            <a:xfrm>
              <a:off x="1301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66" name="Google Shape;1866;p117"/>
            <p:cNvSpPr/>
            <p:nvPr/>
          </p:nvSpPr>
          <p:spPr>
            <a:xfrm>
              <a:off x="2242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67" name="Google Shape;1867;p117"/>
            <p:cNvSpPr/>
            <p:nvPr/>
          </p:nvSpPr>
          <p:spPr>
            <a:xfrm>
              <a:off x="3183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68" name="Google Shape;1868;p117"/>
            <p:cNvSpPr/>
            <p:nvPr/>
          </p:nvSpPr>
          <p:spPr>
            <a:xfrm>
              <a:off x="4124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69" name="Google Shape;1869;p117"/>
            <p:cNvSpPr/>
            <p:nvPr/>
          </p:nvSpPr>
          <p:spPr>
            <a:xfrm>
              <a:off x="5065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70" name="Google Shape;1870;p117"/>
            <p:cNvSpPr/>
            <p:nvPr/>
          </p:nvSpPr>
          <p:spPr>
            <a:xfrm>
              <a:off x="6006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71" name="Google Shape;1871;p117"/>
            <p:cNvSpPr/>
            <p:nvPr/>
          </p:nvSpPr>
          <p:spPr>
            <a:xfrm>
              <a:off x="6947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72" name="Google Shape;1872;p117"/>
            <p:cNvSpPr/>
            <p:nvPr/>
          </p:nvSpPr>
          <p:spPr>
            <a:xfrm>
              <a:off x="7888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73" name="Google Shape;1873;p117"/>
            <p:cNvSpPr/>
            <p:nvPr/>
          </p:nvSpPr>
          <p:spPr>
            <a:xfrm>
              <a:off x="8829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74" name="Google Shape;1874;p117"/>
            <p:cNvSpPr/>
            <p:nvPr/>
          </p:nvSpPr>
          <p:spPr>
            <a:xfrm>
              <a:off x="9770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75" name="Google Shape;1875;p117"/>
            <p:cNvSpPr/>
            <p:nvPr/>
          </p:nvSpPr>
          <p:spPr>
            <a:xfrm>
              <a:off x="10711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76" name="Google Shape;1876;p117"/>
            <p:cNvSpPr/>
            <p:nvPr/>
          </p:nvSpPr>
          <p:spPr>
            <a:xfrm rot="5400000">
              <a:off x="6008875" y="-4220450"/>
              <a:ext cx="180000" cy="111062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77" name="Google Shape;1877;p117"/>
            <p:cNvSpPr/>
            <p:nvPr/>
          </p:nvSpPr>
          <p:spPr>
            <a:xfrm rot="5400000">
              <a:off x="6008875" y="-3521675"/>
              <a:ext cx="180000" cy="111062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78" name="Google Shape;1878;p117"/>
            <p:cNvSpPr/>
            <p:nvPr/>
          </p:nvSpPr>
          <p:spPr>
            <a:xfrm rot="5400000">
              <a:off x="6008875" y="-2822900"/>
              <a:ext cx="180000" cy="111062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79" name="Google Shape;1879;p117"/>
            <p:cNvSpPr/>
            <p:nvPr/>
          </p:nvSpPr>
          <p:spPr>
            <a:xfrm rot="5400000">
              <a:off x="6008875" y="-2124125"/>
              <a:ext cx="180000" cy="111062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80" name="Google Shape;1880;p117"/>
            <p:cNvSpPr/>
            <p:nvPr/>
          </p:nvSpPr>
          <p:spPr>
            <a:xfrm rot="5400000">
              <a:off x="6008875" y="-1425350"/>
              <a:ext cx="180000" cy="111062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81" name="Google Shape;1881;p117"/>
            <p:cNvSpPr/>
            <p:nvPr/>
          </p:nvSpPr>
          <p:spPr>
            <a:xfrm rot="5400000">
              <a:off x="6008875" y="-726575"/>
              <a:ext cx="180000" cy="111062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82" name="Google Shape;1882;p117"/>
            <p:cNvSpPr/>
            <p:nvPr/>
          </p:nvSpPr>
          <p:spPr>
            <a:xfrm rot="5400000">
              <a:off x="6008875" y="-27800"/>
              <a:ext cx="180000" cy="111062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sp>
        <p:nvSpPr>
          <p:cNvPr id="1883" name="Google Shape;1883;p117"/>
          <p:cNvSpPr txBox="1"/>
          <p:nvPr>
            <p:ph idx="1" type="body"/>
          </p:nvPr>
        </p:nvSpPr>
        <p:spPr>
          <a:xfrm>
            <a:off x="3948947" y="932260"/>
            <a:ext cx="4084275" cy="3278981"/>
          </a:xfrm>
          <a:prstGeom prst="rect">
            <a:avLst/>
          </a:prstGeom>
          <a:noFill/>
          <a:ln>
            <a:noFill/>
          </a:ln>
        </p:spPr>
        <p:txBody>
          <a:bodyPr anchorCtr="0" anchor="ctr" bIns="34275" lIns="68575" spcFirstLastPara="1" rIns="68575" wrap="square" tIns="34275">
            <a:noAutofit/>
          </a:bodyPr>
          <a:lstStyle>
            <a:lvl1pPr indent="-228600" lvl="0" marL="457200" algn="l">
              <a:lnSpc>
                <a:spcPct val="100000"/>
              </a:lnSpc>
              <a:spcBef>
                <a:spcPts val="800"/>
              </a:spcBef>
              <a:spcAft>
                <a:spcPts val="0"/>
              </a:spcAft>
              <a:buClr>
                <a:schemeClr val="dk1"/>
              </a:buClr>
              <a:buSzPts val="4500"/>
              <a:buNone/>
              <a:defRPr b="1" sz="4500"/>
            </a:lvl1pPr>
            <a:lvl2pPr indent="-514350" lvl="1" marL="914400" algn="l">
              <a:lnSpc>
                <a:spcPct val="90000"/>
              </a:lnSpc>
              <a:spcBef>
                <a:spcPts val="400"/>
              </a:spcBef>
              <a:spcAft>
                <a:spcPts val="0"/>
              </a:spcAft>
              <a:buClr>
                <a:schemeClr val="dk1"/>
              </a:buClr>
              <a:buSzPts val="4500"/>
              <a:buChar char="•"/>
              <a:defRPr sz="4500"/>
            </a:lvl2pPr>
            <a:lvl3pPr indent="-514350" lvl="2" marL="1371600" algn="l">
              <a:lnSpc>
                <a:spcPct val="90000"/>
              </a:lnSpc>
              <a:spcBef>
                <a:spcPts val="400"/>
              </a:spcBef>
              <a:spcAft>
                <a:spcPts val="0"/>
              </a:spcAft>
              <a:buClr>
                <a:schemeClr val="dk1"/>
              </a:buClr>
              <a:buSzPts val="4500"/>
              <a:buChar char="•"/>
              <a:defRPr sz="4500"/>
            </a:lvl3pPr>
            <a:lvl4pPr indent="-514350" lvl="3" marL="1828800" algn="l">
              <a:lnSpc>
                <a:spcPct val="90000"/>
              </a:lnSpc>
              <a:spcBef>
                <a:spcPts val="400"/>
              </a:spcBef>
              <a:spcAft>
                <a:spcPts val="0"/>
              </a:spcAft>
              <a:buClr>
                <a:schemeClr val="dk1"/>
              </a:buClr>
              <a:buSzPts val="4500"/>
              <a:buChar char="•"/>
              <a:defRPr sz="4500"/>
            </a:lvl4pPr>
            <a:lvl5pPr indent="-514350" lvl="4" marL="2286000" algn="l">
              <a:lnSpc>
                <a:spcPct val="90000"/>
              </a:lnSpc>
              <a:spcBef>
                <a:spcPts val="400"/>
              </a:spcBef>
              <a:spcAft>
                <a:spcPts val="0"/>
              </a:spcAft>
              <a:buClr>
                <a:schemeClr val="dk1"/>
              </a:buClr>
              <a:buSzPts val="4500"/>
              <a:buChar char="•"/>
              <a:defRPr sz="45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84" name="Google Shape;1884;p117"/>
          <p:cNvSpPr txBox="1"/>
          <p:nvPr>
            <p:ph idx="3" type="body"/>
          </p:nvPr>
        </p:nvSpPr>
        <p:spPr>
          <a:xfrm>
            <a:off x="975736" y="3185930"/>
            <a:ext cx="2099514" cy="212648"/>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228600" lvl="1" marL="914400" algn="l">
              <a:lnSpc>
                <a:spcPct val="90000"/>
              </a:lnSpc>
              <a:spcBef>
                <a:spcPts val="400"/>
              </a:spcBef>
              <a:spcAft>
                <a:spcPts val="0"/>
              </a:spcAft>
              <a:buClr>
                <a:schemeClr val="dk1"/>
              </a:buClr>
              <a:buSzPts val="1400"/>
              <a:buNone/>
              <a:defRPr sz="1400"/>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Vuota">
  <p:cSld name="47_Vuota">
    <p:bg>
      <p:bgPr>
        <a:solidFill>
          <a:schemeClr val="accent1"/>
        </a:solidFill>
      </p:bgPr>
    </p:bg>
    <p:spTree>
      <p:nvGrpSpPr>
        <p:cNvPr id="1885" name="Shape 1885"/>
        <p:cNvGrpSpPr/>
        <p:nvPr/>
      </p:nvGrpSpPr>
      <p:grpSpPr>
        <a:xfrm>
          <a:off x="0" y="0"/>
          <a:ext cx="0" cy="0"/>
          <a:chOff x="0" y="0"/>
          <a:chExt cx="0" cy="0"/>
        </a:xfrm>
      </p:grpSpPr>
      <p:sp>
        <p:nvSpPr>
          <p:cNvPr id="1886" name="Google Shape;1886;p118"/>
          <p:cNvSpPr/>
          <p:nvPr/>
        </p:nvSpPr>
        <p:spPr>
          <a:xfrm>
            <a:off x="798106" y="935050"/>
            <a:ext cx="2617361" cy="2617361"/>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87" name="Google Shape;1887;p118"/>
          <p:cNvSpPr/>
          <p:nvPr>
            <p:ph idx="2" type="pic"/>
          </p:nvPr>
        </p:nvSpPr>
        <p:spPr>
          <a:xfrm>
            <a:off x="1125947" y="1059105"/>
            <a:ext cx="1939750" cy="1939750"/>
          </a:xfrm>
          <a:prstGeom prst="rect">
            <a:avLst/>
          </a:prstGeom>
          <a:noFill/>
          <a:ln>
            <a:noFill/>
          </a:ln>
        </p:spPr>
      </p:sp>
      <p:sp>
        <p:nvSpPr>
          <p:cNvPr id="1888" name="Google Shape;1888;p118"/>
          <p:cNvSpPr/>
          <p:nvPr/>
        </p:nvSpPr>
        <p:spPr>
          <a:xfrm rot="314918">
            <a:off x="3200125" y="412489"/>
            <a:ext cx="886883" cy="851144"/>
          </a:xfrm>
          <a:custGeom>
            <a:rect b="b" l="l" r="r" t="t"/>
            <a:pathLst>
              <a:path extrusionOk="0" h="1683618" w="1754311">
                <a:moveTo>
                  <a:pt x="1665014" y="0"/>
                </a:moveTo>
                <a:lnTo>
                  <a:pt x="1754311" y="106040"/>
                </a:lnTo>
                <a:cubicBezTo>
                  <a:pt x="1688579" y="158130"/>
                  <a:pt x="1629668" y="214561"/>
                  <a:pt x="1577578" y="275332"/>
                </a:cubicBezTo>
                <a:cubicBezTo>
                  <a:pt x="1525488" y="336104"/>
                  <a:pt x="1481460" y="398426"/>
                  <a:pt x="1445493" y="462298"/>
                </a:cubicBezTo>
                <a:cubicBezTo>
                  <a:pt x="1409526" y="526170"/>
                  <a:pt x="1381931" y="590972"/>
                  <a:pt x="1362707" y="656704"/>
                </a:cubicBezTo>
                <a:cubicBezTo>
                  <a:pt x="1343484" y="722437"/>
                  <a:pt x="1333872" y="785689"/>
                  <a:pt x="1333872" y="846460"/>
                </a:cubicBezTo>
                <a:cubicBezTo>
                  <a:pt x="1333872" y="901031"/>
                  <a:pt x="1341003" y="945679"/>
                  <a:pt x="1355266" y="980405"/>
                </a:cubicBezTo>
                <a:cubicBezTo>
                  <a:pt x="1369529" y="1015132"/>
                  <a:pt x="1387822" y="1044898"/>
                  <a:pt x="1410146" y="1069702"/>
                </a:cubicBezTo>
                <a:cubicBezTo>
                  <a:pt x="1432471" y="1094507"/>
                  <a:pt x="1456035" y="1116521"/>
                  <a:pt x="1480840" y="1135745"/>
                </a:cubicBezTo>
                <a:cubicBezTo>
                  <a:pt x="1505644" y="1154969"/>
                  <a:pt x="1529209" y="1176052"/>
                  <a:pt x="1551533" y="1198997"/>
                </a:cubicBezTo>
                <a:cubicBezTo>
                  <a:pt x="1573857" y="1221941"/>
                  <a:pt x="1592151" y="1249226"/>
                  <a:pt x="1606413" y="1280852"/>
                </a:cubicBezTo>
                <a:cubicBezTo>
                  <a:pt x="1620676" y="1312478"/>
                  <a:pt x="1627807" y="1352476"/>
                  <a:pt x="1627807" y="1400845"/>
                </a:cubicBezTo>
                <a:cubicBezTo>
                  <a:pt x="1627807" y="1436812"/>
                  <a:pt x="1620366" y="1471848"/>
                  <a:pt x="1605483" y="1505955"/>
                </a:cubicBezTo>
                <a:cubicBezTo>
                  <a:pt x="1590600" y="1540061"/>
                  <a:pt x="1570137" y="1570137"/>
                  <a:pt x="1544092" y="1596182"/>
                </a:cubicBezTo>
                <a:cubicBezTo>
                  <a:pt x="1518047" y="1622227"/>
                  <a:pt x="1487041" y="1643311"/>
                  <a:pt x="1451074" y="1659434"/>
                </a:cubicBezTo>
                <a:cubicBezTo>
                  <a:pt x="1415107" y="1675557"/>
                  <a:pt x="1376040" y="1683618"/>
                  <a:pt x="1333872" y="1683618"/>
                </a:cubicBezTo>
                <a:cubicBezTo>
                  <a:pt x="1273100" y="1683618"/>
                  <a:pt x="1219770" y="1671526"/>
                  <a:pt x="1173882" y="1647341"/>
                </a:cubicBezTo>
                <a:cubicBezTo>
                  <a:pt x="1127993" y="1623157"/>
                  <a:pt x="1089546" y="1589361"/>
                  <a:pt x="1058540" y="1545952"/>
                </a:cubicBezTo>
                <a:cubicBezTo>
                  <a:pt x="1027534" y="1502544"/>
                  <a:pt x="1004280" y="1451074"/>
                  <a:pt x="988777" y="1391543"/>
                </a:cubicBezTo>
                <a:cubicBezTo>
                  <a:pt x="973274" y="1332012"/>
                  <a:pt x="965522" y="1267520"/>
                  <a:pt x="965522" y="1198066"/>
                </a:cubicBezTo>
                <a:cubicBezTo>
                  <a:pt x="965522" y="1103809"/>
                  <a:pt x="979475" y="1003970"/>
                  <a:pt x="1007380" y="898550"/>
                </a:cubicBezTo>
                <a:cubicBezTo>
                  <a:pt x="1035286" y="793130"/>
                  <a:pt x="1077763" y="687710"/>
                  <a:pt x="1134814" y="582290"/>
                </a:cubicBezTo>
                <a:cubicBezTo>
                  <a:pt x="1191865" y="476870"/>
                  <a:pt x="1264419" y="374241"/>
                  <a:pt x="1352475" y="274402"/>
                </a:cubicBezTo>
                <a:cubicBezTo>
                  <a:pt x="1440532" y="174563"/>
                  <a:pt x="1544712" y="83096"/>
                  <a:pt x="1665014" y="0"/>
                </a:cubicBezTo>
                <a:close/>
                <a:moveTo>
                  <a:pt x="699492" y="0"/>
                </a:moveTo>
                <a:lnTo>
                  <a:pt x="788789" y="106040"/>
                </a:lnTo>
                <a:cubicBezTo>
                  <a:pt x="723056" y="158130"/>
                  <a:pt x="664145" y="214561"/>
                  <a:pt x="612055" y="275332"/>
                </a:cubicBezTo>
                <a:cubicBezTo>
                  <a:pt x="559966" y="336104"/>
                  <a:pt x="515937" y="398426"/>
                  <a:pt x="479970" y="462298"/>
                </a:cubicBezTo>
                <a:cubicBezTo>
                  <a:pt x="444004" y="526170"/>
                  <a:pt x="416408" y="590972"/>
                  <a:pt x="397185" y="656704"/>
                </a:cubicBezTo>
                <a:cubicBezTo>
                  <a:pt x="377961" y="722437"/>
                  <a:pt x="368349" y="785689"/>
                  <a:pt x="368349" y="846460"/>
                </a:cubicBezTo>
                <a:cubicBezTo>
                  <a:pt x="368349" y="901031"/>
                  <a:pt x="375481" y="945679"/>
                  <a:pt x="389743" y="980405"/>
                </a:cubicBezTo>
                <a:cubicBezTo>
                  <a:pt x="404006" y="1015132"/>
                  <a:pt x="422300" y="1044898"/>
                  <a:pt x="444624" y="1069702"/>
                </a:cubicBezTo>
                <a:cubicBezTo>
                  <a:pt x="466948" y="1094507"/>
                  <a:pt x="490512" y="1116521"/>
                  <a:pt x="515317" y="1135745"/>
                </a:cubicBezTo>
                <a:cubicBezTo>
                  <a:pt x="540122" y="1154969"/>
                  <a:pt x="563686" y="1176052"/>
                  <a:pt x="586011" y="1198997"/>
                </a:cubicBezTo>
                <a:cubicBezTo>
                  <a:pt x="608335" y="1221941"/>
                  <a:pt x="626628" y="1249226"/>
                  <a:pt x="640891" y="1280852"/>
                </a:cubicBezTo>
                <a:cubicBezTo>
                  <a:pt x="655154" y="1312478"/>
                  <a:pt x="662285" y="1352476"/>
                  <a:pt x="662285" y="1400845"/>
                </a:cubicBezTo>
                <a:cubicBezTo>
                  <a:pt x="662285" y="1436812"/>
                  <a:pt x="654843" y="1471848"/>
                  <a:pt x="639961" y="1505955"/>
                </a:cubicBezTo>
                <a:cubicBezTo>
                  <a:pt x="625078" y="1540061"/>
                  <a:pt x="604614" y="1570137"/>
                  <a:pt x="578569" y="1596182"/>
                </a:cubicBezTo>
                <a:cubicBezTo>
                  <a:pt x="552524" y="1622227"/>
                  <a:pt x="521518" y="1643311"/>
                  <a:pt x="485551" y="1659434"/>
                </a:cubicBezTo>
                <a:cubicBezTo>
                  <a:pt x="449585" y="1675557"/>
                  <a:pt x="410517" y="1683618"/>
                  <a:pt x="368349" y="1683618"/>
                </a:cubicBezTo>
                <a:cubicBezTo>
                  <a:pt x="307578" y="1683618"/>
                  <a:pt x="254248" y="1671526"/>
                  <a:pt x="208359" y="1647341"/>
                </a:cubicBezTo>
                <a:cubicBezTo>
                  <a:pt x="162471" y="1623157"/>
                  <a:pt x="124023" y="1589361"/>
                  <a:pt x="93017" y="1545952"/>
                </a:cubicBezTo>
                <a:cubicBezTo>
                  <a:pt x="62011" y="1502544"/>
                  <a:pt x="38757" y="1451074"/>
                  <a:pt x="23254" y="1391543"/>
                </a:cubicBezTo>
                <a:cubicBezTo>
                  <a:pt x="7751" y="1332012"/>
                  <a:pt x="0" y="1267520"/>
                  <a:pt x="0" y="1198066"/>
                </a:cubicBezTo>
                <a:cubicBezTo>
                  <a:pt x="0" y="1103809"/>
                  <a:pt x="13952" y="1003970"/>
                  <a:pt x="41858" y="898550"/>
                </a:cubicBezTo>
                <a:cubicBezTo>
                  <a:pt x="69763" y="793130"/>
                  <a:pt x="112241" y="687710"/>
                  <a:pt x="169292" y="582290"/>
                </a:cubicBezTo>
                <a:cubicBezTo>
                  <a:pt x="226343" y="476870"/>
                  <a:pt x="298896" y="374241"/>
                  <a:pt x="386953" y="274402"/>
                </a:cubicBezTo>
                <a:cubicBezTo>
                  <a:pt x="475009" y="174563"/>
                  <a:pt x="579189" y="83096"/>
                  <a:pt x="699492" y="0"/>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89" name="Google Shape;1889;p118"/>
          <p:cNvSpPr/>
          <p:nvPr/>
        </p:nvSpPr>
        <p:spPr>
          <a:xfrm rot="-10485082">
            <a:off x="7480105" y="3812046"/>
            <a:ext cx="886883" cy="851144"/>
          </a:xfrm>
          <a:custGeom>
            <a:rect b="b" l="l" r="r" t="t"/>
            <a:pathLst>
              <a:path extrusionOk="0" h="1683618" w="1754311">
                <a:moveTo>
                  <a:pt x="1665014" y="0"/>
                </a:moveTo>
                <a:lnTo>
                  <a:pt x="1754311" y="106040"/>
                </a:lnTo>
                <a:cubicBezTo>
                  <a:pt x="1688579" y="158130"/>
                  <a:pt x="1629668" y="214561"/>
                  <a:pt x="1577578" y="275332"/>
                </a:cubicBezTo>
                <a:cubicBezTo>
                  <a:pt x="1525488" y="336104"/>
                  <a:pt x="1481460" y="398426"/>
                  <a:pt x="1445493" y="462298"/>
                </a:cubicBezTo>
                <a:cubicBezTo>
                  <a:pt x="1409526" y="526170"/>
                  <a:pt x="1381931" y="590972"/>
                  <a:pt x="1362707" y="656704"/>
                </a:cubicBezTo>
                <a:cubicBezTo>
                  <a:pt x="1343484" y="722437"/>
                  <a:pt x="1333872" y="785689"/>
                  <a:pt x="1333872" y="846460"/>
                </a:cubicBezTo>
                <a:cubicBezTo>
                  <a:pt x="1333872" y="901031"/>
                  <a:pt x="1341003" y="945679"/>
                  <a:pt x="1355266" y="980405"/>
                </a:cubicBezTo>
                <a:cubicBezTo>
                  <a:pt x="1369529" y="1015132"/>
                  <a:pt x="1387822" y="1044898"/>
                  <a:pt x="1410146" y="1069702"/>
                </a:cubicBezTo>
                <a:cubicBezTo>
                  <a:pt x="1432471" y="1094507"/>
                  <a:pt x="1456035" y="1116521"/>
                  <a:pt x="1480840" y="1135745"/>
                </a:cubicBezTo>
                <a:cubicBezTo>
                  <a:pt x="1505644" y="1154969"/>
                  <a:pt x="1529209" y="1176052"/>
                  <a:pt x="1551533" y="1198997"/>
                </a:cubicBezTo>
                <a:cubicBezTo>
                  <a:pt x="1573857" y="1221941"/>
                  <a:pt x="1592151" y="1249226"/>
                  <a:pt x="1606413" y="1280852"/>
                </a:cubicBezTo>
                <a:cubicBezTo>
                  <a:pt x="1620676" y="1312478"/>
                  <a:pt x="1627807" y="1352476"/>
                  <a:pt x="1627807" y="1400845"/>
                </a:cubicBezTo>
                <a:cubicBezTo>
                  <a:pt x="1627807" y="1436812"/>
                  <a:pt x="1620366" y="1471848"/>
                  <a:pt x="1605483" y="1505955"/>
                </a:cubicBezTo>
                <a:cubicBezTo>
                  <a:pt x="1590600" y="1540061"/>
                  <a:pt x="1570137" y="1570137"/>
                  <a:pt x="1544092" y="1596182"/>
                </a:cubicBezTo>
                <a:cubicBezTo>
                  <a:pt x="1518047" y="1622227"/>
                  <a:pt x="1487041" y="1643311"/>
                  <a:pt x="1451074" y="1659434"/>
                </a:cubicBezTo>
                <a:cubicBezTo>
                  <a:pt x="1415107" y="1675557"/>
                  <a:pt x="1376040" y="1683618"/>
                  <a:pt x="1333872" y="1683618"/>
                </a:cubicBezTo>
                <a:cubicBezTo>
                  <a:pt x="1273100" y="1683618"/>
                  <a:pt x="1219770" y="1671526"/>
                  <a:pt x="1173882" y="1647341"/>
                </a:cubicBezTo>
                <a:cubicBezTo>
                  <a:pt x="1127993" y="1623157"/>
                  <a:pt x="1089546" y="1589361"/>
                  <a:pt x="1058540" y="1545952"/>
                </a:cubicBezTo>
                <a:cubicBezTo>
                  <a:pt x="1027534" y="1502544"/>
                  <a:pt x="1004280" y="1451074"/>
                  <a:pt x="988777" y="1391543"/>
                </a:cubicBezTo>
                <a:cubicBezTo>
                  <a:pt x="973274" y="1332012"/>
                  <a:pt x="965522" y="1267520"/>
                  <a:pt x="965522" y="1198066"/>
                </a:cubicBezTo>
                <a:cubicBezTo>
                  <a:pt x="965522" y="1103809"/>
                  <a:pt x="979475" y="1003970"/>
                  <a:pt x="1007380" y="898550"/>
                </a:cubicBezTo>
                <a:cubicBezTo>
                  <a:pt x="1035286" y="793130"/>
                  <a:pt x="1077763" y="687710"/>
                  <a:pt x="1134814" y="582290"/>
                </a:cubicBezTo>
                <a:cubicBezTo>
                  <a:pt x="1191865" y="476870"/>
                  <a:pt x="1264419" y="374241"/>
                  <a:pt x="1352475" y="274402"/>
                </a:cubicBezTo>
                <a:cubicBezTo>
                  <a:pt x="1440532" y="174563"/>
                  <a:pt x="1544712" y="83096"/>
                  <a:pt x="1665014" y="0"/>
                </a:cubicBezTo>
                <a:close/>
                <a:moveTo>
                  <a:pt x="699492" y="0"/>
                </a:moveTo>
                <a:lnTo>
                  <a:pt x="788789" y="106040"/>
                </a:lnTo>
                <a:cubicBezTo>
                  <a:pt x="723056" y="158130"/>
                  <a:pt x="664145" y="214561"/>
                  <a:pt x="612055" y="275332"/>
                </a:cubicBezTo>
                <a:cubicBezTo>
                  <a:pt x="559966" y="336104"/>
                  <a:pt x="515937" y="398426"/>
                  <a:pt x="479970" y="462298"/>
                </a:cubicBezTo>
                <a:cubicBezTo>
                  <a:pt x="444004" y="526170"/>
                  <a:pt x="416408" y="590972"/>
                  <a:pt x="397185" y="656704"/>
                </a:cubicBezTo>
                <a:cubicBezTo>
                  <a:pt x="377961" y="722437"/>
                  <a:pt x="368349" y="785689"/>
                  <a:pt x="368349" y="846460"/>
                </a:cubicBezTo>
                <a:cubicBezTo>
                  <a:pt x="368349" y="901031"/>
                  <a:pt x="375481" y="945679"/>
                  <a:pt x="389743" y="980405"/>
                </a:cubicBezTo>
                <a:cubicBezTo>
                  <a:pt x="404006" y="1015132"/>
                  <a:pt x="422300" y="1044898"/>
                  <a:pt x="444624" y="1069702"/>
                </a:cubicBezTo>
                <a:cubicBezTo>
                  <a:pt x="466948" y="1094507"/>
                  <a:pt x="490512" y="1116521"/>
                  <a:pt x="515317" y="1135745"/>
                </a:cubicBezTo>
                <a:cubicBezTo>
                  <a:pt x="540122" y="1154969"/>
                  <a:pt x="563686" y="1176052"/>
                  <a:pt x="586011" y="1198997"/>
                </a:cubicBezTo>
                <a:cubicBezTo>
                  <a:pt x="608335" y="1221941"/>
                  <a:pt x="626628" y="1249226"/>
                  <a:pt x="640891" y="1280852"/>
                </a:cubicBezTo>
                <a:cubicBezTo>
                  <a:pt x="655154" y="1312478"/>
                  <a:pt x="662285" y="1352476"/>
                  <a:pt x="662285" y="1400845"/>
                </a:cubicBezTo>
                <a:cubicBezTo>
                  <a:pt x="662285" y="1436812"/>
                  <a:pt x="654843" y="1471848"/>
                  <a:pt x="639961" y="1505955"/>
                </a:cubicBezTo>
                <a:cubicBezTo>
                  <a:pt x="625078" y="1540061"/>
                  <a:pt x="604614" y="1570137"/>
                  <a:pt x="578569" y="1596182"/>
                </a:cubicBezTo>
                <a:cubicBezTo>
                  <a:pt x="552524" y="1622227"/>
                  <a:pt x="521518" y="1643311"/>
                  <a:pt x="485551" y="1659434"/>
                </a:cubicBezTo>
                <a:cubicBezTo>
                  <a:pt x="449585" y="1675557"/>
                  <a:pt x="410517" y="1683618"/>
                  <a:pt x="368349" y="1683618"/>
                </a:cubicBezTo>
                <a:cubicBezTo>
                  <a:pt x="307578" y="1683618"/>
                  <a:pt x="254248" y="1671526"/>
                  <a:pt x="208359" y="1647341"/>
                </a:cubicBezTo>
                <a:cubicBezTo>
                  <a:pt x="162471" y="1623157"/>
                  <a:pt x="124023" y="1589361"/>
                  <a:pt x="93017" y="1545952"/>
                </a:cubicBezTo>
                <a:cubicBezTo>
                  <a:pt x="62011" y="1502544"/>
                  <a:pt x="38757" y="1451074"/>
                  <a:pt x="23254" y="1391543"/>
                </a:cubicBezTo>
                <a:cubicBezTo>
                  <a:pt x="7751" y="1332012"/>
                  <a:pt x="0" y="1267520"/>
                  <a:pt x="0" y="1198066"/>
                </a:cubicBezTo>
                <a:cubicBezTo>
                  <a:pt x="0" y="1103809"/>
                  <a:pt x="13952" y="1003970"/>
                  <a:pt x="41858" y="898550"/>
                </a:cubicBezTo>
                <a:cubicBezTo>
                  <a:pt x="69763" y="793130"/>
                  <a:pt x="112241" y="687710"/>
                  <a:pt x="169292" y="582290"/>
                </a:cubicBezTo>
                <a:cubicBezTo>
                  <a:pt x="226343" y="476870"/>
                  <a:pt x="298896" y="374241"/>
                  <a:pt x="386953" y="274402"/>
                </a:cubicBezTo>
                <a:cubicBezTo>
                  <a:pt x="475009" y="174563"/>
                  <a:pt x="579189" y="83096"/>
                  <a:pt x="699492" y="0"/>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nvGrpSpPr>
          <p:cNvPr id="1890" name="Google Shape;1890;p118"/>
          <p:cNvGrpSpPr/>
          <p:nvPr/>
        </p:nvGrpSpPr>
        <p:grpSpPr>
          <a:xfrm>
            <a:off x="-14" y="0"/>
            <a:ext cx="9144000" cy="5143500"/>
            <a:chOff x="0" y="0"/>
            <a:chExt cx="12192000" cy="6858000"/>
          </a:xfrm>
        </p:grpSpPr>
        <p:sp>
          <p:nvSpPr>
            <p:cNvPr id="1891" name="Google Shape;1891;p118"/>
            <p:cNvSpPr/>
            <p:nvPr/>
          </p:nvSpPr>
          <p:spPr>
            <a:xfrm>
              <a:off x="0" y="0"/>
              <a:ext cx="540000" cy="685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92" name="Google Shape;1892;p118"/>
            <p:cNvSpPr/>
            <p:nvPr/>
          </p:nvSpPr>
          <p:spPr>
            <a:xfrm>
              <a:off x="11652000" y="0"/>
              <a:ext cx="540000" cy="685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93" name="Google Shape;1893;p118"/>
            <p:cNvSpPr/>
            <p:nvPr/>
          </p:nvSpPr>
          <p:spPr>
            <a:xfrm rot="5400000">
              <a:off x="5734050" y="-5734050"/>
              <a:ext cx="723900" cy="12192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94" name="Google Shape;1894;p118"/>
            <p:cNvSpPr/>
            <p:nvPr/>
          </p:nvSpPr>
          <p:spPr>
            <a:xfrm rot="5400000">
              <a:off x="5734050" y="400050"/>
              <a:ext cx="723900" cy="12192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95" name="Google Shape;1895;p118"/>
            <p:cNvSpPr/>
            <p:nvPr/>
          </p:nvSpPr>
          <p:spPr>
            <a:xfrm>
              <a:off x="1301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96" name="Google Shape;1896;p118"/>
            <p:cNvSpPr/>
            <p:nvPr/>
          </p:nvSpPr>
          <p:spPr>
            <a:xfrm>
              <a:off x="2242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97" name="Google Shape;1897;p118"/>
            <p:cNvSpPr/>
            <p:nvPr/>
          </p:nvSpPr>
          <p:spPr>
            <a:xfrm>
              <a:off x="3183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98" name="Google Shape;1898;p118"/>
            <p:cNvSpPr/>
            <p:nvPr/>
          </p:nvSpPr>
          <p:spPr>
            <a:xfrm>
              <a:off x="4124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99" name="Google Shape;1899;p118"/>
            <p:cNvSpPr/>
            <p:nvPr/>
          </p:nvSpPr>
          <p:spPr>
            <a:xfrm>
              <a:off x="5065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00" name="Google Shape;1900;p118"/>
            <p:cNvSpPr/>
            <p:nvPr/>
          </p:nvSpPr>
          <p:spPr>
            <a:xfrm>
              <a:off x="6006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01" name="Google Shape;1901;p118"/>
            <p:cNvSpPr/>
            <p:nvPr/>
          </p:nvSpPr>
          <p:spPr>
            <a:xfrm>
              <a:off x="6947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02" name="Google Shape;1902;p118"/>
            <p:cNvSpPr/>
            <p:nvPr/>
          </p:nvSpPr>
          <p:spPr>
            <a:xfrm>
              <a:off x="7888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03" name="Google Shape;1903;p118"/>
            <p:cNvSpPr/>
            <p:nvPr/>
          </p:nvSpPr>
          <p:spPr>
            <a:xfrm>
              <a:off x="8829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04" name="Google Shape;1904;p118"/>
            <p:cNvSpPr/>
            <p:nvPr/>
          </p:nvSpPr>
          <p:spPr>
            <a:xfrm>
              <a:off x="9770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05" name="Google Shape;1905;p118"/>
            <p:cNvSpPr/>
            <p:nvPr/>
          </p:nvSpPr>
          <p:spPr>
            <a:xfrm>
              <a:off x="10711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06" name="Google Shape;1906;p118"/>
            <p:cNvSpPr/>
            <p:nvPr/>
          </p:nvSpPr>
          <p:spPr>
            <a:xfrm rot="5400000">
              <a:off x="6008875" y="-4220450"/>
              <a:ext cx="180000" cy="111062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07" name="Google Shape;1907;p118"/>
            <p:cNvSpPr/>
            <p:nvPr/>
          </p:nvSpPr>
          <p:spPr>
            <a:xfrm rot="5400000">
              <a:off x="6008875" y="-3521675"/>
              <a:ext cx="180000" cy="111062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08" name="Google Shape;1908;p118"/>
            <p:cNvSpPr/>
            <p:nvPr/>
          </p:nvSpPr>
          <p:spPr>
            <a:xfrm rot="5400000">
              <a:off x="6008875" y="-2822900"/>
              <a:ext cx="180000" cy="111062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09" name="Google Shape;1909;p118"/>
            <p:cNvSpPr/>
            <p:nvPr/>
          </p:nvSpPr>
          <p:spPr>
            <a:xfrm rot="5400000">
              <a:off x="6008875" y="-2124125"/>
              <a:ext cx="180000" cy="111062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10" name="Google Shape;1910;p118"/>
            <p:cNvSpPr/>
            <p:nvPr/>
          </p:nvSpPr>
          <p:spPr>
            <a:xfrm rot="5400000">
              <a:off x="6008875" y="-1425350"/>
              <a:ext cx="180000" cy="111062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11" name="Google Shape;1911;p118"/>
            <p:cNvSpPr/>
            <p:nvPr/>
          </p:nvSpPr>
          <p:spPr>
            <a:xfrm rot="5400000">
              <a:off x="6008875" y="-726575"/>
              <a:ext cx="180000" cy="111062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12" name="Google Shape;1912;p118"/>
            <p:cNvSpPr/>
            <p:nvPr/>
          </p:nvSpPr>
          <p:spPr>
            <a:xfrm rot="5400000">
              <a:off x="6008875" y="-27800"/>
              <a:ext cx="180000" cy="111062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sp>
        <p:nvSpPr>
          <p:cNvPr id="1913" name="Google Shape;1913;p118"/>
          <p:cNvSpPr txBox="1"/>
          <p:nvPr>
            <p:ph idx="1" type="body"/>
          </p:nvPr>
        </p:nvSpPr>
        <p:spPr>
          <a:xfrm>
            <a:off x="3948947" y="932260"/>
            <a:ext cx="4084275" cy="3278981"/>
          </a:xfrm>
          <a:prstGeom prst="rect">
            <a:avLst/>
          </a:prstGeom>
          <a:noFill/>
          <a:ln>
            <a:noFill/>
          </a:ln>
        </p:spPr>
        <p:txBody>
          <a:bodyPr anchorCtr="0" anchor="ctr" bIns="34275" lIns="68575" spcFirstLastPara="1" rIns="68575" wrap="square" tIns="34275">
            <a:noAutofit/>
          </a:bodyPr>
          <a:lstStyle>
            <a:lvl1pPr indent="-228600" lvl="0" marL="457200" algn="l">
              <a:lnSpc>
                <a:spcPct val="100000"/>
              </a:lnSpc>
              <a:spcBef>
                <a:spcPts val="800"/>
              </a:spcBef>
              <a:spcAft>
                <a:spcPts val="0"/>
              </a:spcAft>
              <a:buClr>
                <a:schemeClr val="dk1"/>
              </a:buClr>
              <a:buSzPts val="4500"/>
              <a:buNone/>
              <a:defRPr b="1" sz="4500"/>
            </a:lvl1pPr>
            <a:lvl2pPr indent="-514350" lvl="1" marL="914400" algn="l">
              <a:lnSpc>
                <a:spcPct val="90000"/>
              </a:lnSpc>
              <a:spcBef>
                <a:spcPts val="400"/>
              </a:spcBef>
              <a:spcAft>
                <a:spcPts val="0"/>
              </a:spcAft>
              <a:buClr>
                <a:schemeClr val="dk1"/>
              </a:buClr>
              <a:buSzPts val="4500"/>
              <a:buChar char="•"/>
              <a:defRPr sz="4500"/>
            </a:lvl2pPr>
            <a:lvl3pPr indent="-514350" lvl="2" marL="1371600" algn="l">
              <a:lnSpc>
                <a:spcPct val="90000"/>
              </a:lnSpc>
              <a:spcBef>
                <a:spcPts val="400"/>
              </a:spcBef>
              <a:spcAft>
                <a:spcPts val="0"/>
              </a:spcAft>
              <a:buClr>
                <a:schemeClr val="dk1"/>
              </a:buClr>
              <a:buSzPts val="4500"/>
              <a:buChar char="•"/>
              <a:defRPr sz="4500"/>
            </a:lvl3pPr>
            <a:lvl4pPr indent="-514350" lvl="3" marL="1828800" algn="l">
              <a:lnSpc>
                <a:spcPct val="90000"/>
              </a:lnSpc>
              <a:spcBef>
                <a:spcPts val="400"/>
              </a:spcBef>
              <a:spcAft>
                <a:spcPts val="0"/>
              </a:spcAft>
              <a:buClr>
                <a:schemeClr val="dk1"/>
              </a:buClr>
              <a:buSzPts val="4500"/>
              <a:buChar char="•"/>
              <a:defRPr sz="4500"/>
            </a:lvl4pPr>
            <a:lvl5pPr indent="-514350" lvl="4" marL="2286000" algn="l">
              <a:lnSpc>
                <a:spcPct val="90000"/>
              </a:lnSpc>
              <a:spcBef>
                <a:spcPts val="400"/>
              </a:spcBef>
              <a:spcAft>
                <a:spcPts val="0"/>
              </a:spcAft>
              <a:buClr>
                <a:schemeClr val="dk1"/>
              </a:buClr>
              <a:buSzPts val="4500"/>
              <a:buChar char="•"/>
              <a:defRPr sz="45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14" name="Google Shape;1914;p118"/>
          <p:cNvSpPr txBox="1"/>
          <p:nvPr>
            <p:ph idx="3" type="body"/>
          </p:nvPr>
        </p:nvSpPr>
        <p:spPr>
          <a:xfrm>
            <a:off x="975736" y="3185930"/>
            <a:ext cx="2099514" cy="212648"/>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228600" lvl="1" marL="914400" algn="l">
              <a:lnSpc>
                <a:spcPct val="90000"/>
              </a:lnSpc>
              <a:spcBef>
                <a:spcPts val="400"/>
              </a:spcBef>
              <a:spcAft>
                <a:spcPts val="0"/>
              </a:spcAft>
              <a:buClr>
                <a:schemeClr val="dk1"/>
              </a:buClr>
              <a:buSzPts val="1400"/>
              <a:buNone/>
              <a:defRPr sz="1400"/>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Vuota">
  <p:cSld name="57_Vuota">
    <p:bg>
      <p:bgPr>
        <a:solidFill>
          <a:schemeClr val="lt1"/>
        </a:solidFill>
      </p:bgPr>
    </p:bg>
    <p:spTree>
      <p:nvGrpSpPr>
        <p:cNvPr id="1915" name="Shape 1915"/>
        <p:cNvGrpSpPr/>
        <p:nvPr/>
      </p:nvGrpSpPr>
      <p:grpSpPr>
        <a:xfrm>
          <a:off x="0" y="0"/>
          <a:ext cx="0" cy="0"/>
          <a:chOff x="0" y="0"/>
          <a:chExt cx="0" cy="0"/>
        </a:xfrm>
      </p:grpSpPr>
      <p:sp>
        <p:nvSpPr>
          <p:cNvPr id="1916" name="Google Shape;1916;p119"/>
          <p:cNvSpPr/>
          <p:nvPr/>
        </p:nvSpPr>
        <p:spPr>
          <a:xfrm rot="314918">
            <a:off x="3200125" y="412489"/>
            <a:ext cx="886883" cy="851144"/>
          </a:xfrm>
          <a:custGeom>
            <a:rect b="b" l="l" r="r" t="t"/>
            <a:pathLst>
              <a:path extrusionOk="0" h="1683618" w="1754311">
                <a:moveTo>
                  <a:pt x="1665014" y="0"/>
                </a:moveTo>
                <a:lnTo>
                  <a:pt x="1754311" y="106040"/>
                </a:lnTo>
                <a:cubicBezTo>
                  <a:pt x="1688579" y="158130"/>
                  <a:pt x="1629668" y="214561"/>
                  <a:pt x="1577578" y="275332"/>
                </a:cubicBezTo>
                <a:cubicBezTo>
                  <a:pt x="1525488" y="336104"/>
                  <a:pt x="1481460" y="398426"/>
                  <a:pt x="1445493" y="462298"/>
                </a:cubicBezTo>
                <a:cubicBezTo>
                  <a:pt x="1409526" y="526170"/>
                  <a:pt x="1381931" y="590972"/>
                  <a:pt x="1362707" y="656704"/>
                </a:cubicBezTo>
                <a:cubicBezTo>
                  <a:pt x="1343484" y="722437"/>
                  <a:pt x="1333872" y="785689"/>
                  <a:pt x="1333872" y="846460"/>
                </a:cubicBezTo>
                <a:cubicBezTo>
                  <a:pt x="1333872" y="901031"/>
                  <a:pt x="1341003" y="945679"/>
                  <a:pt x="1355266" y="980405"/>
                </a:cubicBezTo>
                <a:cubicBezTo>
                  <a:pt x="1369529" y="1015132"/>
                  <a:pt x="1387822" y="1044898"/>
                  <a:pt x="1410146" y="1069702"/>
                </a:cubicBezTo>
                <a:cubicBezTo>
                  <a:pt x="1432471" y="1094507"/>
                  <a:pt x="1456035" y="1116521"/>
                  <a:pt x="1480840" y="1135745"/>
                </a:cubicBezTo>
                <a:cubicBezTo>
                  <a:pt x="1505644" y="1154969"/>
                  <a:pt x="1529209" y="1176052"/>
                  <a:pt x="1551533" y="1198997"/>
                </a:cubicBezTo>
                <a:cubicBezTo>
                  <a:pt x="1573857" y="1221941"/>
                  <a:pt x="1592151" y="1249226"/>
                  <a:pt x="1606413" y="1280852"/>
                </a:cubicBezTo>
                <a:cubicBezTo>
                  <a:pt x="1620676" y="1312478"/>
                  <a:pt x="1627807" y="1352476"/>
                  <a:pt x="1627807" y="1400845"/>
                </a:cubicBezTo>
                <a:cubicBezTo>
                  <a:pt x="1627807" y="1436812"/>
                  <a:pt x="1620366" y="1471848"/>
                  <a:pt x="1605483" y="1505955"/>
                </a:cubicBezTo>
                <a:cubicBezTo>
                  <a:pt x="1590600" y="1540061"/>
                  <a:pt x="1570137" y="1570137"/>
                  <a:pt x="1544092" y="1596182"/>
                </a:cubicBezTo>
                <a:cubicBezTo>
                  <a:pt x="1518047" y="1622227"/>
                  <a:pt x="1487041" y="1643311"/>
                  <a:pt x="1451074" y="1659434"/>
                </a:cubicBezTo>
                <a:cubicBezTo>
                  <a:pt x="1415107" y="1675557"/>
                  <a:pt x="1376040" y="1683618"/>
                  <a:pt x="1333872" y="1683618"/>
                </a:cubicBezTo>
                <a:cubicBezTo>
                  <a:pt x="1273100" y="1683618"/>
                  <a:pt x="1219770" y="1671526"/>
                  <a:pt x="1173882" y="1647341"/>
                </a:cubicBezTo>
                <a:cubicBezTo>
                  <a:pt x="1127993" y="1623157"/>
                  <a:pt x="1089546" y="1589361"/>
                  <a:pt x="1058540" y="1545952"/>
                </a:cubicBezTo>
                <a:cubicBezTo>
                  <a:pt x="1027534" y="1502544"/>
                  <a:pt x="1004280" y="1451074"/>
                  <a:pt x="988777" y="1391543"/>
                </a:cubicBezTo>
                <a:cubicBezTo>
                  <a:pt x="973274" y="1332012"/>
                  <a:pt x="965522" y="1267520"/>
                  <a:pt x="965522" y="1198066"/>
                </a:cubicBezTo>
                <a:cubicBezTo>
                  <a:pt x="965522" y="1103809"/>
                  <a:pt x="979475" y="1003970"/>
                  <a:pt x="1007380" y="898550"/>
                </a:cubicBezTo>
                <a:cubicBezTo>
                  <a:pt x="1035286" y="793130"/>
                  <a:pt x="1077763" y="687710"/>
                  <a:pt x="1134814" y="582290"/>
                </a:cubicBezTo>
                <a:cubicBezTo>
                  <a:pt x="1191865" y="476870"/>
                  <a:pt x="1264419" y="374241"/>
                  <a:pt x="1352475" y="274402"/>
                </a:cubicBezTo>
                <a:cubicBezTo>
                  <a:pt x="1440532" y="174563"/>
                  <a:pt x="1544712" y="83096"/>
                  <a:pt x="1665014" y="0"/>
                </a:cubicBezTo>
                <a:close/>
                <a:moveTo>
                  <a:pt x="699492" y="0"/>
                </a:moveTo>
                <a:lnTo>
                  <a:pt x="788789" y="106040"/>
                </a:lnTo>
                <a:cubicBezTo>
                  <a:pt x="723056" y="158130"/>
                  <a:pt x="664145" y="214561"/>
                  <a:pt x="612055" y="275332"/>
                </a:cubicBezTo>
                <a:cubicBezTo>
                  <a:pt x="559966" y="336104"/>
                  <a:pt x="515937" y="398426"/>
                  <a:pt x="479970" y="462298"/>
                </a:cubicBezTo>
                <a:cubicBezTo>
                  <a:pt x="444004" y="526170"/>
                  <a:pt x="416408" y="590972"/>
                  <a:pt x="397185" y="656704"/>
                </a:cubicBezTo>
                <a:cubicBezTo>
                  <a:pt x="377961" y="722437"/>
                  <a:pt x="368349" y="785689"/>
                  <a:pt x="368349" y="846460"/>
                </a:cubicBezTo>
                <a:cubicBezTo>
                  <a:pt x="368349" y="901031"/>
                  <a:pt x="375481" y="945679"/>
                  <a:pt x="389743" y="980405"/>
                </a:cubicBezTo>
                <a:cubicBezTo>
                  <a:pt x="404006" y="1015132"/>
                  <a:pt x="422300" y="1044898"/>
                  <a:pt x="444624" y="1069702"/>
                </a:cubicBezTo>
                <a:cubicBezTo>
                  <a:pt x="466948" y="1094507"/>
                  <a:pt x="490512" y="1116521"/>
                  <a:pt x="515317" y="1135745"/>
                </a:cubicBezTo>
                <a:cubicBezTo>
                  <a:pt x="540122" y="1154969"/>
                  <a:pt x="563686" y="1176052"/>
                  <a:pt x="586011" y="1198997"/>
                </a:cubicBezTo>
                <a:cubicBezTo>
                  <a:pt x="608335" y="1221941"/>
                  <a:pt x="626628" y="1249226"/>
                  <a:pt x="640891" y="1280852"/>
                </a:cubicBezTo>
                <a:cubicBezTo>
                  <a:pt x="655154" y="1312478"/>
                  <a:pt x="662285" y="1352476"/>
                  <a:pt x="662285" y="1400845"/>
                </a:cubicBezTo>
                <a:cubicBezTo>
                  <a:pt x="662285" y="1436812"/>
                  <a:pt x="654843" y="1471848"/>
                  <a:pt x="639961" y="1505955"/>
                </a:cubicBezTo>
                <a:cubicBezTo>
                  <a:pt x="625078" y="1540061"/>
                  <a:pt x="604614" y="1570137"/>
                  <a:pt x="578569" y="1596182"/>
                </a:cubicBezTo>
                <a:cubicBezTo>
                  <a:pt x="552524" y="1622227"/>
                  <a:pt x="521518" y="1643311"/>
                  <a:pt x="485551" y="1659434"/>
                </a:cubicBezTo>
                <a:cubicBezTo>
                  <a:pt x="449585" y="1675557"/>
                  <a:pt x="410517" y="1683618"/>
                  <a:pt x="368349" y="1683618"/>
                </a:cubicBezTo>
                <a:cubicBezTo>
                  <a:pt x="307578" y="1683618"/>
                  <a:pt x="254248" y="1671526"/>
                  <a:pt x="208359" y="1647341"/>
                </a:cubicBezTo>
                <a:cubicBezTo>
                  <a:pt x="162471" y="1623157"/>
                  <a:pt x="124023" y="1589361"/>
                  <a:pt x="93017" y="1545952"/>
                </a:cubicBezTo>
                <a:cubicBezTo>
                  <a:pt x="62011" y="1502544"/>
                  <a:pt x="38757" y="1451074"/>
                  <a:pt x="23254" y="1391543"/>
                </a:cubicBezTo>
                <a:cubicBezTo>
                  <a:pt x="7751" y="1332012"/>
                  <a:pt x="0" y="1267520"/>
                  <a:pt x="0" y="1198066"/>
                </a:cubicBezTo>
                <a:cubicBezTo>
                  <a:pt x="0" y="1103809"/>
                  <a:pt x="13952" y="1003970"/>
                  <a:pt x="41858" y="898550"/>
                </a:cubicBezTo>
                <a:cubicBezTo>
                  <a:pt x="69763" y="793130"/>
                  <a:pt x="112241" y="687710"/>
                  <a:pt x="169292" y="582290"/>
                </a:cubicBezTo>
                <a:cubicBezTo>
                  <a:pt x="226343" y="476870"/>
                  <a:pt x="298896" y="374241"/>
                  <a:pt x="386953" y="274402"/>
                </a:cubicBezTo>
                <a:cubicBezTo>
                  <a:pt x="475009" y="174563"/>
                  <a:pt x="579189" y="83096"/>
                  <a:pt x="699492" y="0"/>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17" name="Google Shape;1917;p119"/>
          <p:cNvSpPr/>
          <p:nvPr/>
        </p:nvSpPr>
        <p:spPr>
          <a:xfrm rot="-10485082">
            <a:off x="7480105" y="3812046"/>
            <a:ext cx="886883" cy="851144"/>
          </a:xfrm>
          <a:custGeom>
            <a:rect b="b" l="l" r="r" t="t"/>
            <a:pathLst>
              <a:path extrusionOk="0" h="1683618" w="1754311">
                <a:moveTo>
                  <a:pt x="1665014" y="0"/>
                </a:moveTo>
                <a:lnTo>
                  <a:pt x="1754311" y="106040"/>
                </a:lnTo>
                <a:cubicBezTo>
                  <a:pt x="1688579" y="158130"/>
                  <a:pt x="1629668" y="214561"/>
                  <a:pt x="1577578" y="275332"/>
                </a:cubicBezTo>
                <a:cubicBezTo>
                  <a:pt x="1525488" y="336104"/>
                  <a:pt x="1481460" y="398426"/>
                  <a:pt x="1445493" y="462298"/>
                </a:cubicBezTo>
                <a:cubicBezTo>
                  <a:pt x="1409526" y="526170"/>
                  <a:pt x="1381931" y="590972"/>
                  <a:pt x="1362707" y="656704"/>
                </a:cubicBezTo>
                <a:cubicBezTo>
                  <a:pt x="1343484" y="722437"/>
                  <a:pt x="1333872" y="785689"/>
                  <a:pt x="1333872" y="846460"/>
                </a:cubicBezTo>
                <a:cubicBezTo>
                  <a:pt x="1333872" y="901031"/>
                  <a:pt x="1341003" y="945679"/>
                  <a:pt x="1355266" y="980405"/>
                </a:cubicBezTo>
                <a:cubicBezTo>
                  <a:pt x="1369529" y="1015132"/>
                  <a:pt x="1387822" y="1044898"/>
                  <a:pt x="1410146" y="1069702"/>
                </a:cubicBezTo>
                <a:cubicBezTo>
                  <a:pt x="1432471" y="1094507"/>
                  <a:pt x="1456035" y="1116521"/>
                  <a:pt x="1480840" y="1135745"/>
                </a:cubicBezTo>
                <a:cubicBezTo>
                  <a:pt x="1505644" y="1154969"/>
                  <a:pt x="1529209" y="1176052"/>
                  <a:pt x="1551533" y="1198997"/>
                </a:cubicBezTo>
                <a:cubicBezTo>
                  <a:pt x="1573857" y="1221941"/>
                  <a:pt x="1592151" y="1249226"/>
                  <a:pt x="1606413" y="1280852"/>
                </a:cubicBezTo>
                <a:cubicBezTo>
                  <a:pt x="1620676" y="1312478"/>
                  <a:pt x="1627807" y="1352476"/>
                  <a:pt x="1627807" y="1400845"/>
                </a:cubicBezTo>
                <a:cubicBezTo>
                  <a:pt x="1627807" y="1436812"/>
                  <a:pt x="1620366" y="1471848"/>
                  <a:pt x="1605483" y="1505955"/>
                </a:cubicBezTo>
                <a:cubicBezTo>
                  <a:pt x="1590600" y="1540061"/>
                  <a:pt x="1570137" y="1570137"/>
                  <a:pt x="1544092" y="1596182"/>
                </a:cubicBezTo>
                <a:cubicBezTo>
                  <a:pt x="1518047" y="1622227"/>
                  <a:pt x="1487041" y="1643311"/>
                  <a:pt x="1451074" y="1659434"/>
                </a:cubicBezTo>
                <a:cubicBezTo>
                  <a:pt x="1415107" y="1675557"/>
                  <a:pt x="1376040" y="1683618"/>
                  <a:pt x="1333872" y="1683618"/>
                </a:cubicBezTo>
                <a:cubicBezTo>
                  <a:pt x="1273100" y="1683618"/>
                  <a:pt x="1219770" y="1671526"/>
                  <a:pt x="1173882" y="1647341"/>
                </a:cubicBezTo>
                <a:cubicBezTo>
                  <a:pt x="1127993" y="1623157"/>
                  <a:pt x="1089546" y="1589361"/>
                  <a:pt x="1058540" y="1545952"/>
                </a:cubicBezTo>
                <a:cubicBezTo>
                  <a:pt x="1027534" y="1502544"/>
                  <a:pt x="1004280" y="1451074"/>
                  <a:pt x="988777" y="1391543"/>
                </a:cubicBezTo>
                <a:cubicBezTo>
                  <a:pt x="973274" y="1332012"/>
                  <a:pt x="965522" y="1267520"/>
                  <a:pt x="965522" y="1198066"/>
                </a:cubicBezTo>
                <a:cubicBezTo>
                  <a:pt x="965522" y="1103809"/>
                  <a:pt x="979475" y="1003970"/>
                  <a:pt x="1007380" y="898550"/>
                </a:cubicBezTo>
                <a:cubicBezTo>
                  <a:pt x="1035286" y="793130"/>
                  <a:pt x="1077763" y="687710"/>
                  <a:pt x="1134814" y="582290"/>
                </a:cubicBezTo>
                <a:cubicBezTo>
                  <a:pt x="1191865" y="476870"/>
                  <a:pt x="1264419" y="374241"/>
                  <a:pt x="1352475" y="274402"/>
                </a:cubicBezTo>
                <a:cubicBezTo>
                  <a:pt x="1440532" y="174563"/>
                  <a:pt x="1544712" y="83096"/>
                  <a:pt x="1665014" y="0"/>
                </a:cubicBezTo>
                <a:close/>
                <a:moveTo>
                  <a:pt x="699492" y="0"/>
                </a:moveTo>
                <a:lnTo>
                  <a:pt x="788789" y="106040"/>
                </a:lnTo>
                <a:cubicBezTo>
                  <a:pt x="723056" y="158130"/>
                  <a:pt x="664145" y="214561"/>
                  <a:pt x="612055" y="275332"/>
                </a:cubicBezTo>
                <a:cubicBezTo>
                  <a:pt x="559966" y="336104"/>
                  <a:pt x="515937" y="398426"/>
                  <a:pt x="479970" y="462298"/>
                </a:cubicBezTo>
                <a:cubicBezTo>
                  <a:pt x="444004" y="526170"/>
                  <a:pt x="416408" y="590972"/>
                  <a:pt x="397185" y="656704"/>
                </a:cubicBezTo>
                <a:cubicBezTo>
                  <a:pt x="377961" y="722437"/>
                  <a:pt x="368349" y="785689"/>
                  <a:pt x="368349" y="846460"/>
                </a:cubicBezTo>
                <a:cubicBezTo>
                  <a:pt x="368349" y="901031"/>
                  <a:pt x="375481" y="945679"/>
                  <a:pt x="389743" y="980405"/>
                </a:cubicBezTo>
                <a:cubicBezTo>
                  <a:pt x="404006" y="1015132"/>
                  <a:pt x="422300" y="1044898"/>
                  <a:pt x="444624" y="1069702"/>
                </a:cubicBezTo>
                <a:cubicBezTo>
                  <a:pt x="466948" y="1094507"/>
                  <a:pt x="490512" y="1116521"/>
                  <a:pt x="515317" y="1135745"/>
                </a:cubicBezTo>
                <a:cubicBezTo>
                  <a:pt x="540122" y="1154969"/>
                  <a:pt x="563686" y="1176052"/>
                  <a:pt x="586011" y="1198997"/>
                </a:cubicBezTo>
                <a:cubicBezTo>
                  <a:pt x="608335" y="1221941"/>
                  <a:pt x="626628" y="1249226"/>
                  <a:pt x="640891" y="1280852"/>
                </a:cubicBezTo>
                <a:cubicBezTo>
                  <a:pt x="655154" y="1312478"/>
                  <a:pt x="662285" y="1352476"/>
                  <a:pt x="662285" y="1400845"/>
                </a:cubicBezTo>
                <a:cubicBezTo>
                  <a:pt x="662285" y="1436812"/>
                  <a:pt x="654843" y="1471848"/>
                  <a:pt x="639961" y="1505955"/>
                </a:cubicBezTo>
                <a:cubicBezTo>
                  <a:pt x="625078" y="1540061"/>
                  <a:pt x="604614" y="1570137"/>
                  <a:pt x="578569" y="1596182"/>
                </a:cubicBezTo>
                <a:cubicBezTo>
                  <a:pt x="552524" y="1622227"/>
                  <a:pt x="521518" y="1643311"/>
                  <a:pt x="485551" y="1659434"/>
                </a:cubicBezTo>
                <a:cubicBezTo>
                  <a:pt x="449585" y="1675557"/>
                  <a:pt x="410517" y="1683618"/>
                  <a:pt x="368349" y="1683618"/>
                </a:cubicBezTo>
                <a:cubicBezTo>
                  <a:pt x="307578" y="1683618"/>
                  <a:pt x="254248" y="1671526"/>
                  <a:pt x="208359" y="1647341"/>
                </a:cubicBezTo>
                <a:cubicBezTo>
                  <a:pt x="162471" y="1623157"/>
                  <a:pt x="124023" y="1589361"/>
                  <a:pt x="93017" y="1545952"/>
                </a:cubicBezTo>
                <a:cubicBezTo>
                  <a:pt x="62011" y="1502544"/>
                  <a:pt x="38757" y="1451074"/>
                  <a:pt x="23254" y="1391543"/>
                </a:cubicBezTo>
                <a:cubicBezTo>
                  <a:pt x="7751" y="1332012"/>
                  <a:pt x="0" y="1267520"/>
                  <a:pt x="0" y="1198066"/>
                </a:cubicBezTo>
                <a:cubicBezTo>
                  <a:pt x="0" y="1103809"/>
                  <a:pt x="13952" y="1003970"/>
                  <a:pt x="41858" y="898550"/>
                </a:cubicBezTo>
                <a:cubicBezTo>
                  <a:pt x="69763" y="793130"/>
                  <a:pt x="112241" y="687710"/>
                  <a:pt x="169292" y="582290"/>
                </a:cubicBezTo>
                <a:cubicBezTo>
                  <a:pt x="226343" y="476870"/>
                  <a:pt x="298896" y="374241"/>
                  <a:pt x="386953" y="274402"/>
                </a:cubicBezTo>
                <a:cubicBezTo>
                  <a:pt x="475009" y="174563"/>
                  <a:pt x="579189" y="83096"/>
                  <a:pt x="699492" y="0"/>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18" name="Google Shape;1918;p119"/>
          <p:cNvSpPr txBox="1"/>
          <p:nvPr>
            <p:ph idx="1" type="body"/>
          </p:nvPr>
        </p:nvSpPr>
        <p:spPr>
          <a:xfrm>
            <a:off x="3948947" y="932260"/>
            <a:ext cx="4084275" cy="3278981"/>
          </a:xfrm>
          <a:prstGeom prst="rect">
            <a:avLst/>
          </a:prstGeom>
          <a:noFill/>
          <a:ln>
            <a:noFill/>
          </a:ln>
        </p:spPr>
        <p:txBody>
          <a:bodyPr anchorCtr="0" anchor="ctr" bIns="34275" lIns="68575" spcFirstLastPara="1" rIns="68575" wrap="square" tIns="34275">
            <a:noAutofit/>
          </a:bodyPr>
          <a:lstStyle>
            <a:lvl1pPr indent="-228600" lvl="0" marL="457200" algn="l">
              <a:lnSpc>
                <a:spcPct val="100000"/>
              </a:lnSpc>
              <a:spcBef>
                <a:spcPts val="800"/>
              </a:spcBef>
              <a:spcAft>
                <a:spcPts val="0"/>
              </a:spcAft>
              <a:buClr>
                <a:schemeClr val="dk1"/>
              </a:buClr>
              <a:buSzPts val="4500"/>
              <a:buNone/>
              <a:defRPr b="1" sz="4500"/>
            </a:lvl1pPr>
            <a:lvl2pPr indent="-514350" lvl="1" marL="914400" algn="l">
              <a:lnSpc>
                <a:spcPct val="90000"/>
              </a:lnSpc>
              <a:spcBef>
                <a:spcPts val="400"/>
              </a:spcBef>
              <a:spcAft>
                <a:spcPts val="0"/>
              </a:spcAft>
              <a:buClr>
                <a:schemeClr val="dk1"/>
              </a:buClr>
              <a:buSzPts val="4500"/>
              <a:buChar char="•"/>
              <a:defRPr sz="4500"/>
            </a:lvl2pPr>
            <a:lvl3pPr indent="-514350" lvl="2" marL="1371600" algn="l">
              <a:lnSpc>
                <a:spcPct val="90000"/>
              </a:lnSpc>
              <a:spcBef>
                <a:spcPts val="400"/>
              </a:spcBef>
              <a:spcAft>
                <a:spcPts val="0"/>
              </a:spcAft>
              <a:buClr>
                <a:schemeClr val="dk1"/>
              </a:buClr>
              <a:buSzPts val="4500"/>
              <a:buChar char="•"/>
              <a:defRPr sz="4500"/>
            </a:lvl3pPr>
            <a:lvl4pPr indent="-514350" lvl="3" marL="1828800" algn="l">
              <a:lnSpc>
                <a:spcPct val="90000"/>
              </a:lnSpc>
              <a:spcBef>
                <a:spcPts val="400"/>
              </a:spcBef>
              <a:spcAft>
                <a:spcPts val="0"/>
              </a:spcAft>
              <a:buClr>
                <a:schemeClr val="dk1"/>
              </a:buClr>
              <a:buSzPts val="4500"/>
              <a:buChar char="•"/>
              <a:defRPr sz="4500"/>
            </a:lvl4pPr>
            <a:lvl5pPr indent="-514350" lvl="4" marL="2286000" algn="l">
              <a:lnSpc>
                <a:spcPct val="90000"/>
              </a:lnSpc>
              <a:spcBef>
                <a:spcPts val="400"/>
              </a:spcBef>
              <a:spcAft>
                <a:spcPts val="0"/>
              </a:spcAft>
              <a:buClr>
                <a:schemeClr val="dk1"/>
              </a:buClr>
              <a:buSzPts val="4500"/>
              <a:buChar char="•"/>
              <a:defRPr sz="45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19" name="Google Shape;1919;p119"/>
          <p:cNvSpPr txBox="1"/>
          <p:nvPr>
            <p:ph idx="2" type="body"/>
          </p:nvPr>
        </p:nvSpPr>
        <p:spPr>
          <a:xfrm>
            <a:off x="1121263" y="3230999"/>
            <a:ext cx="1921385" cy="19511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228600" lvl="1" marL="914400" algn="l">
              <a:lnSpc>
                <a:spcPct val="90000"/>
              </a:lnSpc>
              <a:spcBef>
                <a:spcPts val="400"/>
              </a:spcBef>
              <a:spcAft>
                <a:spcPts val="0"/>
              </a:spcAft>
              <a:buClr>
                <a:schemeClr val="dk1"/>
              </a:buClr>
              <a:buSzPts val="1400"/>
              <a:buNone/>
              <a:defRPr sz="1400"/>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20" name="Google Shape;1920;p119"/>
          <p:cNvSpPr/>
          <p:nvPr>
            <p:ph idx="3" type="pic"/>
          </p:nvPr>
        </p:nvSpPr>
        <p:spPr>
          <a:xfrm>
            <a:off x="946088" y="992442"/>
            <a:ext cx="2091944" cy="2091944"/>
          </a:xfrm>
          <a:prstGeom prst="rect">
            <a:avLst/>
          </a:prstGeom>
          <a:noFill/>
          <a:ln>
            <a:noFill/>
          </a:ln>
        </p:spPr>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Vuota">
  <p:cSld name="49_Vuota">
    <p:bg>
      <p:bgPr>
        <a:solidFill>
          <a:schemeClr val="accent1"/>
        </a:solidFill>
      </p:bgPr>
    </p:bg>
    <p:spTree>
      <p:nvGrpSpPr>
        <p:cNvPr id="1921" name="Shape 1921"/>
        <p:cNvGrpSpPr/>
        <p:nvPr/>
      </p:nvGrpSpPr>
      <p:grpSpPr>
        <a:xfrm>
          <a:off x="0" y="0"/>
          <a:ext cx="0" cy="0"/>
          <a:chOff x="0" y="0"/>
          <a:chExt cx="0" cy="0"/>
        </a:xfrm>
      </p:grpSpPr>
      <p:sp>
        <p:nvSpPr>
          <p:cNvPr id="1922" name="Google Shape;1922;p120"/>
          <p:cNvSpPr/>
          <p:nvPr/>
        </p:nvSpPr>
        <p:spPr>
          <a:xfrm>
            <a:off x="684638" y="833624"/>
            <a:ext cx="2617361" cy="2617361"/>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23" name="Google Shape;1923;p120"/>
          <p:cNvSpPr/>
          <p:nvPr/>
        </p:nvSpPr>
        <p:spPr>
          <a:xfrm rot="314918">
            <a:off x="3200125" y="412489"/>
            <a:ext cx="886883" cy="851144"/>
          </a:xfrm>
          <a:custGeom>
            <a:rect b="b" l="l" r="r" t="t"/>
            <a:pathLst>
              <a:path extrusionOk="0" h="1683618" w="1754311">
                <a:moveTo>
                  <a:pt x="1665014" y="0"/>
                </a:moveTo>
                <a:lnTo>
                  <a:pt x="1754311" y="106040"/>
                </a:lnTo>
                <a:cubicBezTo>
                  <a:pt x="1688579" y="158130"/>
                  <a:pt x="1629668" y="214561"/>
                  <a:pt x="1577578" y="275332"/>
                </a:cubicBezTo>
                <a:cubicBezTo>
                  <a:pt x="1525488" y="336104"/>
                  <a:pt x="1481460" y="398426"/>
                  <a:pt x="1445493" y="462298"/>
                </a:cubicBezTo>
                <a:cubicBezTo>
                  <a:pt x="1409526" y="526170"/>
                  <a:pt x="1381931" y="590972"/>
                  <a:pt x="1362707" y="656704"/>
                </a:cubicBezTo>
                <a:cubicBezTo>
                  <a:pt x="1343484" y="722437"/>
                  <a:pt x="1333872" y="785689"/>
                  <a:pt x="1333872" y="846460"/>
                </a:cubicBezTo>
                <a:cubicBezTo>
                  <a:pt x="1333872" y="901031"/>
                  <a:pt x="1341003" y="945679"/>
                  <a:pt x="1355266" y="980405"/>
                </a:cubicBezTo>
                <a:cubicBezTo>
                  <a:pt x="1369529" y="1015132"/>
                  <a:pt x="1387822" y="1044898"/>
                  <a:pt x="1410146" y="1069702"/>
                </a:cubicBezTo>
                <a:cubicBezTo>
                  <a:pt x="1432471" y="1094507"/>
                  <a:pt x="1456035" y="1116521"/>
                  <a:pt x="1480840" y="1135745"/>
                </a:cubicBezTo>
                <a:cubicBezTo>
                  <a:pt x="1505644" y="1154969"/>
                  <a:pt x="1529209" y="1176052"/>
                  <a:pt x="1551533" y="1198997"/>
                </a:cubicBezTo>
                <a:cubicBezTo>
                  <a:pt x="1573857" y="1221941"/>
                  <a:pt x="1592151" y="1249226"/>
                  <a:pt x="1606413" y="1280852"/>
                </a:cubicBezTo>
                <a:cubicBezTo>
                  <a:pt x="1620676" y="1312478"/>
                  <a:pt x="1627807" y="1352476"/>
                  <a:pt x="1627807" y="1400845"/>
                </a:cubicBezTo>
                <a:cubicBezTo>
                  <a:pt x="1627807" y="1436812"/>
                  <a:pt x="1620366" y="1471848"/>
                  <a:pt x="1605483" y="1505955"/>
                </a:cubicBezTo>
                <a:cubicBezTo>
                  <a:pt x="1590600" y="1540061"/>
                  <a:pt x="1570137" y="1570137"/>
                  <a:pt x="1544092" y="1596182"/>
                </a:cubicBezTo>
                <a:cubicBezTo>
                  <a:pt x="1518047" y="1622227"/>
                  <a:pt x="1487041" y="1643311"/>
                  <a:pt x="1451074" y="1659434"/>
                </a:cubicBezTo>
                <a:cubicBezTo>
                  <a:pt x="1415107" y="1675557"/>
                  <a:pt x="1376040" y="1683618"/>
                  <a:pt x="1333872" y="1683618"/>
                </a:cubicBezTo>
                <a:cubicBezTo>
                  <a:pt x="1273100" y="1683618"/>
                  <a:pt x="1219770" y="1671526"/>
                  <a:pt x="1173882" y="1647341"/>
                </a:cubicBezTo>
                <a:cubicBezTo>
                  <a:pt x="1127993" y="1623157"/>
                  <a:pt x="1089546" y="1589361"/>
                  <a:pt x="1058540" y="1545952"/>
                </a:cubicBezTo>
                <a:cubicBezTo>
                  <a:pt x="1027534" y="1502544"/>
                  <a:pt x="1004280" y="1451074"/>
                  <a:pt x="988777" y="1391543"/>
                </a:cubicBezTo>
                <a:cubicBezTo>
                  <a:pt x="973274" y="1332012"/>
                  <a:pt x="965522" y="1267520"/>
                  <a:pt x="965522" y="1198066"/>
                </a:cubicBezTo>
                <a:cubicBezTo>
                  <a:pt x="965522" y="1103809"/>
                  <a:pt x="979475" y="1003970"/>
                  <a:pt x="1007380" y="898550"/>
                </a:cubicBezTo>
                <a:cubicBezTo>
                  <a:pt x="1035286" y="793130"/>
                  <a:pt x="1077763" y="687710"/>
                  <a:pt x="1134814" y="582290"/>
                </a:cubicBezTo>
                <a:cubicBezTo>
                  <a:pt x="1191865" y="476870"/>
                  <a:pt x="1264419" y="374241"/>
                  <a:pt x="1352475" y="274402"/>
                </a:cubicBezTo>
                <a:cubicBezTo>
                  <a:pt x="1440532" y="174563"/>
                  <a:pt x="1544712" y="83096"/>
                  <a:pt x="1665014" y="0"/>
                </a:cubicBezTo>
                <a:close/>
                <a:moveTo>
                  <a:pt x="699492" y="0"/>
                </a:moveTo>
                <a:lnTo>
                  <a:pt x="788789" y="106040"/>
                </a:lnTo>
                <a:cubicBezTo>
                  <a:pt x="723056" y="158130"/>
                  <a:pt x="664145" y="214561"/>
                  <a:pt x="612055" y="275332"/>
                </a:cubicBezTo>
                <a:cubicBezTo>
                  <a:pt x="559966" y="336104"/>
                  <a:pt x="515937" y="398426"/>
                  <a:pt x="479970" y="462298"/>
                </a:cubicBezTo>
                <a:cubicBezTo>
                  <a:pt x="444004" y="526170"/>
                  <a:pt x="416408" y="590972"/>
                  <a:pt x="397185" y="656704"/>
                </a:cubicBezTo>
                <a:cubicBezTo>
                  <a:pt x="377961" y="722437"/>
                  <a:pt x="368349" y="785689"/>
                  <a:pt x="368349" y="846460"/>
                </a:cubicBezTo>
                <a:cubicBezTo>
                  <a:pt x="368349" y="901031"/>
                  <a:pt x="375481" y="945679"/>
                  <a:pt x="389743" y="980405"/>
                </a:cubicBezTo>
                <a:cubicBezTo>
                  <a:pt x="404006" y="1015132"/>
                  <a:pt x="422300" y="1044898"/>
                  <a:pt x="444624" y="1069702"/>
                </a:cubicBezTo>
                <a:cubicBezTo>
                  <a:pt x="466948" y="1094507"/>
                  <a:pt x="490512" y="1116521"/>
                  <a:pt x="515317" y="1135745"/>
                </a:cubicBezTo>
                <a:cubicBezTo>
                  <a:pt x="540122" y="1154969"/>
                  <a:pt x="563686" y="1176052"/>
                  <a:pt x="586011" y="1198997"/>
                </a:cubicBezTo>
                <a:cubicBezTo>
                  <a:pt x="608335" y="1221941"/>
                  <a:pt x="626628" y="1249226"/>
                  <a:pt x="640891" y="1280852"/>
                </a:cubicBezTo>
                <a:cubicBezTo>
                  <a:pt x="655154" y="1312478"/>
                  <a:pt x="662285" y="1352476"/>
                  <a:pt x="662285" y="1400845"/>
                </a:cubicBezTo>
                <a:cubicBezTo>
                  <a:pt x="662285" y="1436812"/>
                  <a:pt x="654843" y="1471848"/>
                  <a:pt x="639961" y="1505955"/>
                </a:cubicBezTo>
                <a:cubicBezTo>
                  <a:pt x="625078" y="1540061"/>
                  <a:pt x="604614" y="1570137"/>
                  <a:pt x="578569" y="1596182"/>
                </a:cubicBezTo>
                <a:cubicBezTo>
                  <a:pt x="552524" y="1622227"/>
                  <a:pt x="521518" y="1643311"/>
                  <a:pt x="485551" y="1659434"/>
                </a:cubicBezTo>
                <a:cubicBezTo>
                  <a:pt x="449585" y="1675557"/>
                  <a:pt x="410517" y="1683618"/>
                  <a:pt x="368349" y="1683618"/>
                </a:cubicBezTo>
                <a:cubicBezTo>
                  <a:pt x="307578" y="1683618"/>
                  <a:pt x="254248" y="1671526"/>
                  <a:pt x="208359" y="1647341"/>
                </a:cubicBezTo>
                <a:cubicBezTo>
                  <a:pt x="162471" y="1623157"/>
                  <a:pt x="124023" y="1589361"/>
                  <a:pt x="93017" y="1545952"/>
                </a:cubicBezTo>
                <a:cubicBezTo>
                  <a:pt x="62011" y="1502544"/>
                  <a:pt x="38757" y="1451074"/>
                  <a:pt x="23254" y="1391543"/>
                </a:cubicBezTo>
                <a:cubicBezTo>
                  <a:pt x="7751" y="1332012"/>
                  <a:pt x="0" y="1267520"/>
                  <a:pt x="0" y="1198066"/>
                </a:cubicBezTo>
                <a:cubicBezTo>
                  <a:pt x="0" y="1103809"/>
                  <a:pt x="13952" y="1003970"/>
                  <a:pt x="41858" y="898550"/>
                </a:cubicBezTo>
                <a:cubicBezTo>
                  <a:pt x="69763" y="793130"/>
                  <a:pt x="112241" y="687710"/>
                  <a:pt x="169292" y="582290"/>
                </a:cubicBezTo>
                <a:cubicBezTo>
                  <a:pt x="226343" y="476870"/>
                  <a:pt x="298896" y="374241"/>
                  <a:pt x="386953" y="274402"/>
                </a:cubicBezTo>
                <a:cubicBezTo>
                  <a:pt x="475009" y="174563"/>
                  <a:pt x="579189" y="83096"/>
                  <a:pt x="699492" y="0"/>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24" name="Google Shape;1924;p120"/>
          <p:cNvSpPr/>
          <p:nvPr/>
        </p:nvSpPr>
        <p:spPr>
          <a:xfrm rot="-10485082">
            <a:off x="7480105" y="3812046"/>
            <a:ext cx="886883" cy="851144"/>
          </a:xfrm>
          <a:custGeom>
            <a:rect b="b" l="l" r="r" t="t"/>
            <a:pathLst>
              <a:path extrusionOk="0" h="1683618" w="1754311">
                <a:moveTo>
                  <a:pt x="1665014" y="0"/>
                </a:moveTo>
                <a:lnTo>
                  <a:pt x="1754311" y="106040"/>
                </a:lnTo>
                <a:cubicBezTo>
                  <a:pt x="1688579" y="158130"/>
                  <a:pt x="1629668" y="214561"/>
                  <a:pt x="1577578" y="275332"/>
                </a:cubicBezTo>
                <a:cubicBezTo>
                  <a:pt x="1525488" y="336104"/>
                  <a:pt x="1481460" y="398426"/>
                  <a:pt x="1445493" y="462298"/>
                </a:cubicBezTo>
                <a:cubicBezTo>
                  <a:pt x="1409526" y="526170"/>
                  <a:pt x="1381931" y="590972"/>
                  <a:pt x="1362707" y="656704"/>
                </a:cubicBezTo>
                <a:cubicBezTo>
                  <a:pt x="1343484" y="722437"/>
                  <a:pt x="1333872" y="785689"/>
                  <a:pt x="1333872" y="846460"/>
                </a:cubicBezTo>
                <a:cubicBezTo>
                  <a:pt x="1333872" y="901031"/>
                  <a:pt x="1341003" y="945679"/>
                  <a:pt x="1355266" y="980405"/>
                </a:cubicBezTo>
                <a:cubicBezTo>
                  <a:pt x="1369529" y="1015132"/>
                  <a:pt x="1387822" y="1044898"/>
                  <a:pt x="1410146" y="1069702"/>
                </a:cubicBezTo>
                <a:cubicBezTo>
                  <a:pt x="1432471" y="1094507"/>
                  <a:pt x="1456035" y="1116521"/>
                  <a:pt x="1480840" y="1135745"/>
                </a:cubicBezTo>
                <a:cubicBezTo>
                  <a:pt x="1505644" y="1154969"/>
                  <a:pt x="1529209" y="1176052"/>
                  <a:pt x="1551533" y="1198997"/>
                </a:cubicBezTo>
                <a:cubicBezTo>
                  <a:pt x="1573857" y="1221941"/>
                  <a:pt x="1592151" y="1249226"/>
                  <a:pt x="1606413" y="1280852"/>
                </a:cubicBezTo>
                <a:cubicBezTo>
                  <a:pt x="1620676" y="1312478"/>
                  <a:pt x="1627807" y="1352476"/>
                  <a:pt x="1627807" y="1400845"/>
                </a:cubicBezTo>
                <a:cubicBezTo>
                  <a:pt x="1627807" y="1436812"/>
                  <a:pt x="1620366" y="1471848"/>
                  <a:pt x="1605483" y="1505955"/>
                </a:cubicBezTo>
                <a:cubicBezTo>
                  <a:pt x="1590600" y="1540061"/>
                  <a:pt x="1570137" y="1570137"/>
                  <a:pt x="1544092" y="1596182"/>
                </a:cubicBezTo>
                <a:cubicBezTo>
                  <a:pt x="1518047" y="1622227"/>
                  <a:pt x="1487041" y="1643311"/>
                  <a:pt x="1451074" y="1659434"/>
                </a:cubicBezTo>
                <a:cubicBezTo>
                  <a:pt x="1415107" y="1675557"/>
                  <a:pt x="1376040" y="1683618"/>
                  <a:pt x="1333872" y="1683618"/>
                </a:cubicBezTo>
                <a:cubicBezTo>
                  <a:pt x="1273100" y="1683618"/>
                  <a:pt x="1219770" y="1671526"/>
                  <a:pt x="1173882" y="1647341"/>
                </a:cubicBezTo>
                <a:cubicBezTo>
                  <a:pt x="1127993" y="1623157"/>
                  <a:pt x="1089546" y="1589361"/>
                  <a:pt x="1058540" y="1545952"/>
                </a:cubicBezTo>
                <a:cubicBezTo>
                  <a:pt x="1027534" y="1502544"/>
                  <a:pt x="1004280" y="1451074"/>
                  <a:pt x="988777" y="1391543"/>
                </a:cubicBezTo>
                <a:cubicBezTo>
                  <a:pt x="973274" y="1332012"/>
                  <a:pt x="965522" y="1267520"/>
                  <a:pt x="965522" y="1198066"/>
                </a:cubicBezTo>
                <a:cubicBezTo>
                  <a:pt x="965522" y="1103809"/>
                  <a:pt x="979475" y="1003970"/>
                  <a:pt x="1007380" y="898550"/>
                </a:cubicBezTo>
                <a:cubicBezTo>
                  <a:pt x="1035286" y="793130"/>
                  <a:pt x="1077763" y="687710"/>
                  <a:pt x="1134814" y="582290"/>
                </a:cubicBezTo>
                <a:cubicBezTo>
                  <a:pt x="1191865" y="476870"/>
                  <a:pt x="1264419" y="374241"/>
                  <a:pt x="1352475" y="274402"/>
                </a:cubicBezTo>
                <a:cubicBezTo>
                  <a:pt x="1440532" y="174563"/>
                  <a:pt x="1544712" y="83096"/>
                  <a:pt x="1665014" y="0"/>
                </a:cubicBezTo>
                <a:close/>
                <a:moveTo>
                  <a:pt x="699492" y="0"/>
                </a:moveTo>
                <a:lnTo>
                  <a:pt x="788789" y="106040"/>
                </a:lnTo>
                <a:cubicBezTo>
                  <a:pt x="723056" y="158130"/>
                  <a:pt x="664145" y="214561"/>
                  <a:pt x="612055" y="275332"/>
                </a:cubicBezTo>
                <a:cubicBezTo>
                  <a:pt x="559966" y="336104"/>
                  <a:pt x="515937" y="398426"/>
                  <a:pt x="479970" y="462298"/>
                </a:cubicBezTo>
                <a:cubicBezTo>
                  <a:pt x="444004" y="526170"/>
                  <a:pt x="416408" y="590972"/>
                  <a:pt x="397185" y="656704"/>
                </a:cubicBezTo>
                <a:cubicBezTo>
                  <a:pt x="377961" y="722437"/>
                  <a:pt x="368349" y="785689"/>
                  <a:pt x="368349" y="846460"/>
                </a:cubicBezTo>
                <a:cubicBezTo>
                  <a:pt x="368349" y="901031"/>
                  <a:pt x="375481" y="945679"/>
                  <a:pt x="389743" y="980405"/>
                </a:cubicBezTo>
                <a:cubicBezTo>
                  <a:pt x="404006" y="1015132"/>
                  <a:pt x="422300" y="1044898"/>
                  <a:pt x="444624" y="1069702"/>
                </a:cubicBezTo>
                <a:cubicBezTo>
                  <a:pt x="466948" y="1094507"/>
                  <a:pt x="490512" y="1116521"/>
                  <a:pt x="515317" y="1135745"/>
                </a:cubicBezTo>
                <a:cubicBezTo>
                  <a:pt x="540122" y="1154969"/>
                  <a:pt x="563686" y="1176052"/>
                  <a:pt x="586011" y="1198997"/>
                </a:cubicBezTo>
                <a:cubicBezTo>
                  <a:pt x="608335" y="1221941"/>
                  <a:pt x="626628" y="1249226"/>
                  <a:pt x="640891" y="1280852"/>
                </a:cubicBezTo>
                <a:cubicBezTo>
                  <a:pt x="655154" y="1312478"/>
                  <a:pt x="662285" y="1352476"/>
                  <a:pt x="662285" y="1400845"/>
                </a:cubicBezTo>
                <a:cubicBezTo>
                  <a:pt x="662285" y="1436812"/>
                  <a:pt x="654843" y="1471848"/>
                  <a:pt x="639961" y="1505955"/>
                </a:cubicBezTo>
                <a:cubicBezTo>
                  <a:pt x="625078" y="1540061"/>
                  <a:pt x="604614" y="1570137"/>
                  <a:pt x="578569" y="1596182"/>
                </a:cubicBezTo>
                <a:cubicBezTo>
                  <a:pt x="552524" y="1622227"/>
                  <a:pt x="521518" y="1643311"/>
                  <a:pt x="485551" y="1659434"/>
                </a:cubicBezTo>
                <a:cubicBezTo>
                  <a:pt x="449585" y="1675557"/>
                  <a:pt x="410517" y="1683618"/>
                  <a:pt x="368349" y="1683618"/>
                </a:cubicBezTo>
                <a:cubicBezTo>
                  <a:pt x="307578" y="1683618"/>
                  <a:pt x="254248" y="1671526"/>
                  <a:pt x="208359" y="1647341"/>
                </a:cubicBezTo>
                <a:cubicBezTo>
                  <a:pt x="162471" y="1623157"/>
                  <a:pt x="124023" y="1589361"/>
                  <a:pt x="93017" y="1545952"/>
                </a:cubicBezTo>
                <a:cubicBezTo>
                  <a:pt x="62011" y="1502544"/>
                  <a:pt x="38757" y="1451074"/>
                  <a:pt x="23254" y="1391543"/>
                </a:cubicBezTo>
                <a:cubicBezTo>
                  <a:pt x="7751" y="1332012"/>
                  <a:pt x="0" y="1267520"/>
                  <a:pt x="0" y="1198066"/>
                </a:cubicBezTo>
                <a:cubicBezTo>
                  <a:pt x="0" y="1103809"/>
                  <a:pt x="13952" y="1003970"/>
                  <a:pt x="41858" y="898550"/>
                </a:cubicBezTo>
                <a:cubicBezTo>
                  <a:pt x="69763" y="793130"/>
                  <a:pt x="112241" y="687710"/>
                  <a:pt x="169292" y="582290"/>
                </a:cubicBezTo>
                <a:cubicBezTo>
                  <a:pt x="226343" y="476870"/>
                  <a:pt x="298896" y="374241"/>
                  <a:pt x="386953" y="274402"/>
                </a:cubicBezTo>
                <a:cubicBezTo>
                  <a:pt x="475009" y="174563"/>
                  <a:pt x="579189" y="83096"/>
                  <a:pt x="699492" y="0"/>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25" name="Google Shape;1925;p120"/>
          <p:cNvSpPr txBox="1"/>
          <p:nvPr>
            <p:ph idx="1" type="body"/>
          </p:nvPr>
        </p:nvSpPr>
        <p:spPr>
          <a:xfrm>
            <a:off x="3948947" y="932260"/>
            <a:ext cx="4084275" cy="3278981"/>
          </a:xfrm>
          <a:prstGeom prst="rect">
            <a:avLst/>
          </a:prstGeom>
          <a:noFill/>
          <a:ln>
            <a:noFill/>
          </a:ln>
        </p:spPr>
        <p:txBody>
          <a:bodyPr anchorCtr="0" anchor="ctr" bIns="34275" lIns="68575" spcFirstLastPara="1" rIns="68575" wrap="square" tIns="34275">
            <a:noAutofit/>
          </a:bodyPr>
          <a:lstStyle>
            <a:lvl1pPr indent="-228600" lvl="0" marL="457200" algn="l">
              <a:lnSpc>
                <a:spcPct val="100000"/>
              </a:lnSpc>
              <a:spcBef>
                <a:spcPts val="800"/>
              </a:spcBef>
              <a:spcAft>
                <a:spcPts val="0"/>
              </a:spcAft>
              <a:buClr>
                <a:schemeClr val="dk1"/>
              </a:buClr>
              <a:buSzPts val="4500"/>
              <a:buNone/>
              <a:defRPr b="1" sz="4500"/>
            </a:lvl1pPr>
            <a:lvl2pPr indent="-514350" lvl="1" marL="914400" algn="l">
              <a:lnSpc>
                <a:spcPct val="90000"/>
              </a:lnSpc>
              <a:spcBef>
                <a:spcPts val="400"/>
              </a:spcBef>
              <a:spcAft>
                <a:spcPts val="0"/>
              </a:spcAft>
              <a:buClr>
                <a:schemeClr val="dk1"/>
              </a:buClr>
              <a:buSzPts val="4500"/>
              <a:buChar char="•"/>
              <a:defRPr sz="4500"/>
            </a:lvl2pPr>
            <a:lvl3pPr indent="-514350" lvl="2" marL="1371600" algn="l">
              <a:lnSpc>
                <a:spcPct val="90000"/>
              </a:lnSpc>
              <a:spcBef>
                <a:spcPts val="400"/>
              </a:spcBef>
              <a:spcAft>
                <a:spcPts val="0"/>
              </a:spcAft>
              <a:buClr>
                <a:schemeClr val="dk1"/>
              </a:buClr>
              <a:buSzPts val="4500"/>
              <a:buChar char="•"/>
              <a:defRPr sz="4500"/>
            </a:lvl3pPr>
            <a:lvl4pPr indent="-514350" lvl="3" marL="1828800" algn="l">
              <a:lnSpc>
                <a:spcPct val="90000"/>
              </a:lnSpc>
              <a:spcBef>
                <a:spcPts val="400"/>
              </a:spcBef>
              <a:spcAft>
                <a:spcPts val="0"/>
              </a:spcAft>
              <a:buClr>
                <a:schemeClr val="dk1"/>
              </a:buClr>
              <a:buSzPts val="4500"/>
              <a:buChar char="•"/>
              <a:defRPr sz="4500"/>
            </a:lvl4pPr>
            <a:lvl5pPr indent="-514350" lvl="4" marL="2286000" algn="l">
              <a:lnSpc>
                <a:spcPct val="90000"/>
              </a:lnSpc>
              <a:spcBef>
                <a:spcPts val="400"/>
              </a:spcBef>
              <a:spcAft>
                <a:spcPts val="0"/>
              </a:spcAft>
              <a:buClr>
                <a:schemeClr val="dk1"/>
              </a:buClr>
              <a:buSzPts val="4500"/>
              <a:buChar char="•"/>
              <a:defRPr sz="45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26" name="Google Shape;1926;p120"/>
          <p:cNvSpPr txBox="1"/>
          <p:nvPr>
            <p:ph idx="2" type="body"/>
          </p:nvPr>
        </p:nvSpPr>
        <p:spPr>
          <a:xfrm>
            <a:off x="1190876" y="3230999"/>
            <a:ext cx="1921385" cy="19511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228600" lvl="1" marL="914400" algn="l">
              <a:lnSpc>
                <a:spcPct val="90000"/>
              </a:lnSpc>
              <a:spcBef>
                <a:spcPts val="400"/>
              </a:spcBef>
              <a:spcAft>
                <a:spcPts val="0"/>
              </a:spcAft>
              <a:buClr>
                <a:schemeClr val="dk1"/>
              </a:buClr>
              <a:buSzPts val="1400"/>
              <a:buNone/>
              <a:defRPr sz="1400"/>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27" name="Google Shape;1927;p120"/>
          <p:cNvSpPr/>
          <p:nvPr>
            <p:ph idx="3" type="pic"/>
          </p:nvPr>
        </p:nvSpPr>
        <p:spPr>
          <a:xfrm>
            <a:off x="1124140" y="1173250"/>
            <a:ext cx="2054857" cy="2054857"/>
          </a:xfrm>
          <a:prstGeom prst="rect">
            <a:avLst/>
          </a:prstGeom>
          <a:noFill/>
          <a:ln>
            <a:noFill/>
          </a:ln>
        </p:spPr>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Vuota">
  <p:cSld name="50_Vuota">
    <p:bg>
      <p:bgPr>
        <a:solidFill>
          <a:schemeClr val="lt1"/>
        </a:solidFill>
      </p:bgPr>
    </p:bg>
    <p:spTree>
      <p:nvGrpSpPr>
        <p:cNvPr id="1928" name="Shape 1928"/>
        <p:cNvGrpSpPr/>
        <p:nvPr/>
      </p:nvGrpSpPr>
      <p:grpSpPr>
        <a:xfrm>
          <a:off x="0" y="0"/>
          <a:ext cx="0" cy="0"/>
          <a:chOff x="0" y="0"/>
          <a:chExt cx="0" cy="0"/>
        </a:xfrm>
      </p:grpSpPr>
      <p:sp>
        <p:nvSpPr>
          <p:cNvPr id="1929" name="Google Shape;1929;p121"/>
          <p:cNvSpPr/>
          <p:nvPr/>
        </p:nvSpPr>
        <p:spPr>
          <a:xfrm>
            <a:off x="715000" y="925203"/>
            <a:ext cx="2617361" cy="2617361"/>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30" name="Google Shape;1930;p121"/>
          <p:cNvSpPr/>
          <p:nvPr/>
        </p:nvSpPr>
        <p:spPr>
          <a:xfrm rot="314918">
            <a:off x="3200125" y="412489"/>
            <a:ext cx="886883" cy="851144"/>
          </a:xfrm>
          <a:custGeom>
            <a:rect b="b" l="l" r="r" t="t"/>
            <a:pathLst>
              <a:path extrusionOk="0" h="1683618" w="1754311">
                <a:moveTo>
                  <a:pt x="1665014" y="0"/>
                </a:moveTo>
                <a:lnTo>
                  <a:pt x="1754311" y="106040"/>
                </a:lnTo>
                <a:cubicBezTo>
                  <a:pt x="1688579" y="158130"/>
                  <a:pt x="1629668" y="214561"/>
                  <a:pt x="1577578" y="275332"/>
                </a:cubicBezTo>
                <a:cubicBezTo>
                  <a:pt x="1525488" y="336104"/>
                  <a:pt x="1481460" y="398426"/>
                  <a:pt x="1445493" y="462298"/>
                </a:cubicBezTo>
                <a:cubicBezTo>
                  <a:pt x="1409526" y="526170"/>
                  <a:pt x="1381931" y="590972"/>
                  <a:pt x="1362707" y="656704"/>
                </a:cubicBezTo>
                <a:cubicBezTo>
                  <a:pt x="1343484" y="722437"/>
                  <a:pt x="1333872" y="785689"/>
                  <a:pt x="1333872" y="846460"/>
                </a:cubicBezTo>
                <a:cubicBezTo>
                  <a:pt x="1333872" y="901031"/>
                  <a:pt x="1341003" y="945679"/>
                  <a:pt x="1355266" y="980405"/>
                </a:cubicBezTo>
                <a:cubicBezTo>
                  <a:pt x="1369529" y="1015132"/>
                  <a:pt x="1387822" y="1044898"/>
                  <a:pt x="1410146" y="1069702"/>
                </a:cubicBezTo>
                <a:cubicBezTo>
                  <a:pt x="1432471" y="1094507"/>
                  <a:pt x="1456035" y="1116521"/>
                  <a:pt x="1480840" y="1135745"/>
                </a:cubicBezTo>
                <a:cubicBezTo>
                  <a:pt x="1505644" y="1154969"/>
                  <a:pt x="1529209" y="1176052"/>
                  <a:pt x="1551533" y="1198997"/>
                </a:cubicBezTo>
                <a:cubicBezTo>
                  <a:pt x="1573857" y="1221941"/>
                  <a:pt x="1592151" y="1249226"/>
                  <a:pt x="1606413" y="1280852"/>
                </a:cubicBezTo>
                <a:cubicBezTo>
                  <a:pt x="1620676" y="1312478"/>
                  <a:pt x="1627807" y="1352476"/>
                  <a:pt x="1627807" y="1400845"/>
                </a:cubicBezTo>
                <a:cubicBezTo>
                  <a:pt x="1627807" y="1436812"/>
                  <a:pt x="1620366" y="1471848"/>
                  <a:pt x="1605483" y="1505955"/>
                </a:cubicBezTo>
                <a:cubicBezTo>
                  <a:pt x="1590600" y="1540061"/>
                  <a:pt x="1570137" y="1570137"/>
                  <a:pt x="1544092" y="1596182"/>
                </a:cubicBezTo>
                <a:cubicBezTo>
                  <a:pt x="1518047" y="1622227"/>
                  <a:pt x="1487041" y="1643311"/>
                  <a:pt x="1451074" y="1659434"/>
                </a:cubicBezTo>
                <a:cubicBezTo>
                  <a:pt x="1415107" y="1675557"/>
                  <a:pt x="1376040" y="1683618"/>
                  <a:pt x="1333872" y="1683618"/>
                </a:cubicBezTo>
                <a:cubicBezTo>
                  <a:pt x="1273100" y="1683618"/>
                  <a:pt x="1219770" y="1671526"/>
                  <a:pt x="1173882" y="1647341"/>
                </a:cubicBezTo>
                <a:cubicBezTo>
                  <a:pt x="1127993" y="1623157"/>
                  <a:pt x="1089546" y="1589361"/>
                  <a:pt x="1058540" y="1545952"/>
                </a:cubicBezTo>
                <a:cubicBezTo>
                  <a:pt x="1027534" y="1502544"/>
                  <a:pt x="1004280" y="1451074"/>
                  <a:pt x="988777" y="1391543"/>
                </a:cubicBezTo>
                <a:cubicBezTo>
                  <a:pt x="973274" y="1332012"/>
                  <a:pt x="965522" y="1267520"/>
                  <a:pt x="965522" y="1198066"/>
                </a:cubicBezTo>
                <a:cubicBezTo>
                  <a:pt x="965522" y="1103809"/>
                  <a:pt x="979475" y="1003970"/>
                  <a:pt x="1007380" y="898550"/>
                </a:cubicBezTo>
                <a:cubicBezTo>
                  <a:pt x="1035286" y="793130"/>
                  <a:pt x="1077763" y="687710"/>
                  <a:pt x="1134814" y="582290"/>
                </a:cubicBezTo>
                <a:cubicBezTo>
                  <a:pt x="1191865" y="476870"/>
                  <a:pt x="1264419" y="374241"/>
                  <a:pt x="1352475" y="274402"/>
                </a:cubicBezTo>
                <a:cubicBezTo>
                  <a:pt x="1440532" y="174563"/>
                  <a:pt x="1544712" y="83096"/>
                  <a:pt x="1665014" y="0"/>
                </a:cubicBezTo>
                <a:close/>
                <a:moveTo>
                  <a:pt x="699492" y="0"/>
                </a:moveTo>
                <a:lnTo>
                  <a:pt x="788789" y="106040"/>
                </a:lnTo>
                <a:cubicBezTo>
                  <a:pt x="723056" y="158130"/>
                  <a:pt x="664145" y="214561"/>
                  <a:pt x="612055" y="275332"/>
                </a:cubicBezTo>
                <a:cubicBezTo>
                  <a:pt x="559966" y="336104"/>
                  <a:pt x="515937" y="398426"/>
                  <a:pt x="479970" y="462298"/>
                </a:cubicBezTo>
                <a:cubicBezTo>
                  <a:pt x="444004" y="526170"/>
                  <a:pt x="416408" y="590972"/>
                  <a:pt x="397185" y="656704"/>
                </a:cubicBezTo>
                <a:cubicBezTo>
                  <a:pt x="377961" y="722437"/>
                  <a:pt x="368349" y="785689"/>
                  <a:pt x="368349" y="846460"/>
                </a:cubicBezTo>
                <a:cubicBezTo>
                  <a:pt x="368349" y="901031"/>
                  <a:pt x="375481" y="945679"/>
                  <a:pt x="389743" y="980405"/>
                </a:cubicBezTo>
                <a:cubicBezTo>
                  <a:pt x="404006" y="1015132"/>
                  <a:pt x="422300" y="1044898"/>
                  <a:pt x="444624" y="1069702"/>
                </a:cubicBezTo>
                <a:cubicBezTo>
                  <a:pt x="466948" y="1094507"/>
                  <a:pt x="490512" y="1116521"/>
                  <a:pt x="515317" y="1135745"/>
                </a:cubicBezTo>
                <a:cubicBezTo>
                  <a:pt x="540122" y="1154969"/>
                  <a:pt x="563686" y="1176052"/>
                  <a:pt x="586011" y="1198997"/>
                </a:cubicBezTo>
                <a:cubicBezTo>
                  <a:pt x="608335" y="1221941"/>
                  <a:pt x="626628" y="1249226"/>
                  <a:pt x="640891" y="1280852"/>
                </a:cubicBezTo>
                <a:cubicBezTo>
                  <a:pt x="655154" y="1312478"/>
                  <a:pt x="662285" y="1352476"/>
                  <a:pt x="662285" y="1400845"/>
                </a:cubicBezTo>
                <a:cubicBezTo>
                  <a:pt x="662285" y="1436812"/>
                  <a:pt x="654843" y="1471848"/>
                  <a:pt x="639961" y="1505955"/>
                </a:cubicBezTo>
                <a:cubicBezTo>
                  <a:pt x="625078" y="1540061"/>
                  <a:pt x="604614" y="1570137"/>
                  <a:pt x="578569" y="1596182"/>
                </a:cubicBezTo>
                <a:cubicBezTo>
                  <a:pt x="552524" y="1622227"/>
                  <a:pt x="521518" y="1643311"/>
                  <a:pt x="485551" y="1659434"/>
                </a:cubicBezTo>
                <a:cubicBezTo>
                  <a:pt x="449585" y="1675557"/>
                  <a:pt x="410517" y="1683618"/>
                  <a:pt x="368349" y="1683618"/>
                </a:cubicBezTo>
                <a:cubicBezTo>
                  <a:pt x="307578" y="1683618"/>
                  <a:pt x="254248" y="1671526"/>
                  <a:pt x="208359" y="1647341"/>
                </a:cubicBezTo>
                <a:cubicBezTo>
                  <a:pt x="162471" y="1623157"/>
                  <a:pt x="124023" y="1589361"/>
                  <a:pt x="93017" y="1545952"/>
                </a:cubicBezTo>
                <a:cubicBezTo>
                  <a:pt x="62011" y="1502544"/>
                  <a:pt x="38757" y="1451074"/>
                  <a:pt x="23254" y="1391543"/>
                </a:cubicBezTo>
                <a:cubicBezTo>
                  <a:pt x="7751" y="1332012"/>
                  <a:pt x="0" y="1267520"/>
                  <a:pt x="0" y="1198066"/>
                </a:cubicBezTo>
                <a:cubicBezTo>
                  <a:pt x="0" y="1103809"/>
                  <a:pt x="13952" y="1003970"/>
                  <a:pt x="41858" y="898550"/>
                </a:cubicBezTo>
                <a:cubicBezTo>
                  <a:pt x="69763" y="793130"/>
                  <a:pt x="112241" y="687710"/>
                  <a:pt x="169292" y="582290"/>
                </a:cubicBezTo>
                <a:cubicBezTo>
                  <a:pt x="226343" y="476870"/>
                  <a:pt x="298896" y="374241"/>
                  <a:pt x="386953" y="274402"/>
                </a:cubicBezTo>
                <a:cubicBezTo>
                  <a:pt x="475009" y="174563"/>
                  <a:pt x="579189" y="83096"/>
                  <a:pt x="699492" y="0"/>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31" name="Google Shape;1931;p121"/>
          <p:cNvSpPr/>
          <p:nvPr/>
        </p:nvSpPr>
        <p:spPr>
          <a:xfrm rot="-10485082">
            <a:off x="7480105" y="3812046"/>
            <a:ext cx="886883" cy="851144"/>
          </a:xfrm>
          <a:custGeom>
            <a:rect b="b" l="l" r="r" t="t"/>
            <a:pathLst>
              <a:path extrusionOk="0" h="1683618" w="1754311">
                <a:moveTo>
                  <a:pt x="1665014" y="0"/>
                </a:moveTo>
                <a:lnTo>
                  <a:pt x="1754311" y="106040"/>
                </a:lnTo>
                <a:cubicBezTo>
                  <a:pt x="1688579" y="158130"/>
                  <a:pt x="1629668" y="214561"/>
                  <a:pt x="1577578" y="275332"/>
                </a:cubicBezTo>
                <a:cubicBezTo>
                  <a:pt x="1525488" y="336104"/>
                  <a:pt x="1481460" y="398426"/>
                  <a:pt x="1445493" y="462298"/>
                </a:cubicBezTo>
                <a:cubicBezTo>
                  <a:pt x="1409526" y="526170"/>
                  <a:pt x="1381931" y="590972"/>
                  <a:pt x="1362707" y="656704"/>
                </a:cubicBezTo>
                <a:cubicBezTo>
                  <a:pt x="1343484" y="722437"/>
                  <a:pt x="1333872" y="785689"/>
                  <a:pt x="1333872" y="846460"/>
                </a:cubicBezTo>
                <a:cubicBezTo>
                  <a:pt x="1333872" y="901031"/>
                  <a:pt x="1341003" y="945679"/>
                  <a:pt x="1355266" y="980405"/>
                </a:cubicBezTo>
                <a:cubicBezTo>
                  <a:pt x="1369529" y="1015132"/>
                  <a:pt x="1387822" y="1044898"/>
                  <a:pt x="1410146" y="1069702"/>
                </a:cubicBezTo>
                <a:cubicBezTo>
                  <a:pt x="1432471" y="1094507"/>
                  <a:pt x="1456035" y="1116521"/>
                  <a:pt x="1480840" y="1135745"/>
                </a:cubicBezTo>
                <a:cubicBezTo>
                  <a:pt x="1505644" y="1154969"/>
                  <a:pt x="1529209" y="1176052"/>
                  <a:pt x="1551533" y="1198997"/>
                </a:cubicBezTo>
                <a:cubicBezTo>
                  <a:pt x="1573857" y="1221941"/>
                  <a:pt x="1592151" y="1249226"/>
                  <a:pt x="1606413" y="1280852"/>
                </a:cubicBezTo>
                <a:cubicBezTo>
                  <a:pt x="1620676" y="1312478"/>
                  <a:pt x="1627807" y="1352476"/>
                  <a:pt x="1627807" y="1400845"/>
                </a:cubicBezTo>
                <a:cubicBezTo>
                  <a:pt x="1627807" y="1436812"/>
                  <a:pt x="1620366" y="1471848"/>
                  <a:pt x="1605483" y="1505955"/>
                </a:cubicBezTo>
                <a:cubicBezTo>
                  <a:pt x="1590600" y="1540061"/>
                  <a:pt x="1570137" y="1570137"/>
                  <a:pt x="1544092" y="1596182"/>
                </a:cubicBezTo>
                <a:cubicBezTo>
                  <a:pt x="1518047" y="1622227"/>
                  <a:pt x="1487041" y="1643311"/>
                  <a:pt x="1451074" y="1659434"/>
                </a:cubicBezTo>
                <a:cubicBezTo>
                  <a:pt x="1415107" y="1675557"/>
                  <a:pt x="1376040" y="1683618"/>
                  <a:pt x="1333872" y="1683618"/>
                </a:cubicBezTo>
                <a:cubicBezTo>
                  <a:pt x="1273100" y="1683618"/>
                  <a:pt x="1219770" y="1671526"/>
                  <a:pt x="1173882" y="1647341"/>
                </a:cubicBezTo>
                <a:cubicBezTo>
                  <a:pt x="1127993" y="1623157"/>
                  <a:pt x="1089546" y="1589361"/>
                  <a:pt x="1058540" y="1545952"/>
                </a:cubicBezTo>
                <a:cubicBezTo>
                  <a:pt x="1027534" y="1502544"/>
                  <a:pt x="1004280" y="1451074"/>
                  <a:pt x="988777" y="1391543"/>
                </a:cubicBezTo>
                <a:cubicBezTo>
                  <a:pt x="973274" y="1332012"/>
                  <a:pt x="965522" y="1267520"/>
                  <a:pt x="965522" y="1198066"/>
                </a:cubicBezTo>
                <a:cubicBezTo>
                  <a:pt x="965522" y="1103809"/>
                  <a:pt x="979475" y="1003970"/>
                  <a:pt x="1007380" y="898550"/>
                </a:cubicBezTo>
                <a:cubicBezTo>
                  <a:pt x="1035286" y="793130"/>
                  <a:pt x="1077763" y="687710"/>
                  <a:pt x="1134814" y="582290"/>
                </a:cubicBezTo>
                <a:cubicBezTo>
                  <a:pt x="1191865" y="476870"/>
                  <a:pt x="1264419" y="374241"/>
                  <a:pt x="1352475" y="274402"/>
                </a:cubicBezTo>
                <a:cubicBezTo>
                  <a:pt x="1440532" y="174563"/>
                  <a:pt x="1544712" y="83096"/>
                  <a:pt x="1665014" y="0"/>
                </a:cubicBezTo>
                <a:close/>
                <a:moveTo>
                  <a:pt x="699492" y="0"/>
                </a:moveTo>
                <a:lnTo>
                  <a:pt x="788789" y="106040"/>
                </a:lnTo>
                <a:cubicBezTo>
                  <a:pt x="723056" y="158130"/>
                  <a:pt x="664145" y="214561"/>
                  <a:pt x="612055" y="275332"/>
                </a:cubicBezTo>
                <a:cubicBezTo>
                  <a:pt x="559966" y="336104"/>
                  <a:pt x="515937" y="398426"/>
                  <a:pt x="479970" y="462298"/>
                </a:cubicBezTo>
                <a:cubicBezTo>
                  <a:pt x="444004" y="526170"/>
                  <a:pt x="416408" y="590972"/>
                  <a:pt x="397185" y="656704"/>
                </a:cubicBezTo>
                <a:cubicBezTo>
                  <a:pt x="377961" y="722437"/>
                  <a:pt x="368349" y="785689"/>
                  <a:pt x="368349" y="846460"/>
                </a:cubicBezTo>
                <a:cubicBezTo>
                  <a:pt x="368349" y="901031"/>
                  <a:pt x="375481" y="945679"/>
                  <a:pt x="389743" y="980405"/>
                </a:cubicBezTo>
                <a:cubicBezTo>
                  <a:pt x="404006" y="1015132"/>
                  <a:pt x="422300" y="1044898"/>
                  <a:pt x="444624" y="1069702"/>
                </a:cubicBezTo>
                <a:cubicBezTo>
                  <a:pt x="466948" y="1094507"/>
                  <a:pt x="490512" y="1116521"/>
                  <a:pt x="515317" y="1135745"/>
                </a:cubicBezTo>
                <a:cubicBezTo>
                  <a:pt x="540122" y="1154969"/>
                  <a:pt x="563686" y="1176052"/>
                  <a:pt x="586011" y="1198997"/>
                </a:cubicBezTo>
                <a:cubicBezTo>
                  <a:pt x="608335" y="1221941"/>
                  <a:pt x="626628" y="1249226"/>
                  <a:pt x="640891" y="1280852"/>
                </a:cubicBezTo>
                <a:cubicBezTo>
                  <a:pt x="655154" y="1312478"/>
                  <a:pt x="662285" y="1352476"/>
                  <a:pt x="662285" y="1400845"/>
                </a:cubicBezTo>
                <a:cubicBezTo>
                  <a:pt x="662285" y="1436812"/>
                  <a:pt x="654843" y="1471848"/>
                  <a:pt x="639961" y="1505955"/>
                </a:cubicBezTo>
                <a:cubicBezTo>
                  <a:pt x="625078" y="1540061"/>
                  <a:pt x="604614" y="1570137"/>
                  <a:pt x="578569" y="1596182"/>
                </a:cubicBezTo>
                <a:cubicBezTo>
                  <a:pt x="552524" y="1622227"/>
                  <a:pt x="521518" y="1643311"/>
                  <a:pt x="485551" y="1659434"/>
                </a:cubicBezTo>
                <a:cubicBezTo>
                  <a:pt x="449585" y="1675557"/>
                  <a:pt x="410517" y="1683618"/>
                  <a:pt x="368349" y="1683618"/>
                </a:cubicBezTo>
                <a:cubicBezTo>
                  <a:pt x="307578" y="1683618"/>
                  <a:pt x="254248" y="1671526"/>
                  <a:pt x="208359" y="1647341"/>
                </a:cubicBezTo>
                <a:cubicBezTo>
                  <a:pt x="162471" y="1623157"/>
                  <a:pt x="124023" y="1589361"/>
                  <a:pt x="93017" y="1545952"/>
                </a:cubicBezTo>
                <a:cubicBezTo>
                  <a:pt x="62011" y="1502544"/>
                  <a:pt x="38757" y="1451074"/>
                  <a:pt x="23254" y="1391543"/>
                </a:cubicBezTo>
                <a:cubicBezTo>
                  <a:pt x="7751" y="1332012"/>
                  <a:pt x="0" y="1267520"/>
                  <a:pt x="0" y="1198066"/>
                </a:cubicBezTo>
                <a:cubicBezTo>
                  <a:pt x="0" y="1103809"/>
                  <a:pt x="13952" y="1003970"/>
                  <a:pt x="41858" y="898550"/>
                </a:cubicBezTo>
                <a:cubicBezTo>
                  <a:pt x="69763" y="793130"/>
                  <a:pt x="112241" y="687710"/>
                  <a:pt x="169292" y="582290"/>
                </a:cubicBezTo>
                <a:cubicBezTo>
                  <a:pt x="226343" y="476870"/>
                  <a:pt x="298896" y="374241"/>
                  <a:pt x="386953" y="274402"/>
                </a:cubicBezTo>
                <a:cubicBezTo>
                  <a:pt x="475009" y="174563"/>
                  <a:pt x="579189" y="83096"/>
                  <a:pt x="699492" y="0"/>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32" name="Google Shape;1932;p121"/>
          <p:cNvSpPr txBox="1"/>
          <p:nvPr>
            <p:ph idx="1" type="body"/>
          </p:nvPr>
        </p:nvSpPr>
        <p:spPr>
          <a:xfrm>
            <a:off x="3948947" y="932260"/>
            <a:ext cx="4084275" cy="3278981"/>
          </a:xfrm>
          <a:prstGeom prst="rect">
            <a:avLst/>
          </a:prstGeom>
          <a:noFill/>
          <a:ln>
            <a:noFill/>
          </a:ln>
        </p:spPr>
        <p:txBody>
          <a:bodyPr anchorCtr="0" anchor="ctr" bIns="34275" lIns="68575" spcFirstLastPara="1" rIns="68575" wrap="square" tIns="34275">
            <a:noAutofit/>
          </a:bodyPr>
          <a:lstStyle>
            <a:lvl1pPr indent="-228600" lvl="0" marL="457200" algn="l">
              <a:lnSpc>
                <a:spcPct val="100000"/>
              </a:lnSpc>
              <a:spcBef>
                <a:spcPts val="800"/>
              </a:spcBef>
              <a:spcAft>
                <a:spcPts val="0"/>
              </a:spcAft>
              <a:buClr>
                <a:schemeClr val="dk1"/>
              </a:buClr>
              <a:buSzPts val="4500"/>
              <a:buNone/>
              <a:defRPr b="1" sz="4500"/>
            </a:lvl1pPr>
            <a:lvl2pPr indent="-514350" lvl="1" marL="914400" algn="l">
              <a:lnSpc>
                <a:spcPct val="90000"/>
              </a:lnSpc>
              <a:spcBef>
                <a:spcPts val="400"/>
              </a:spcBef>
              <a:spcAft>
                <a:spcPts val="0"/>
              </a:spcAft>
              <a:buClr>
                <a:schemeClr val="dk1"/>
              </a:buClr>
              <a:buSzPts val="4500"/>
              <a:buChar char="•"/>
              <a:defRPr sz="4500"/>
            </a:lvl2pPr>
            <a:lvl3pPr indent="-514350" lvl="2" marL="1371600" algn="l">
              <a:lnSpc>
                <a:spcPct val="90000"/>
              </a:lnSpc>
              <a:spcBef>
                <a:spcPts val="400"/>
              </a:spcBef>
              <a:spcAft>
                <a:spcPts val="0"/>
              </a:spcAft>
              <a:buClr>
                <a:schemeClr val="dk1"/>
              </a:buClr>
              <a:buSzPts val="4500"/>
              <a:buChar char="•"/>
              <a:defRPr sz="4500"/>
            </a:lvl3pPr>
            <a:lvl4pPr indent="-514350" lvl="3" marL="1828800" algn="l">
              <a:lnSpc>
                <a:spcPct val="90000"/>
              </a:lnSpc>
              <a:spcBef>
                <a:spcPts val="400"/>
              </a:spcBef>
              <a:spcAft>
                <a:spcPts val="0"/>
              </a:spcAft>
              <a:buClr>
                <a:schemeClr val="dk1"/>
              </a:buClr>
              <a:buSzPts val="4500"/>
              <a:buChar char="•"/>
              <a:defRPr sz="4500"/>
            </a:lvl4pPr>
            <a:lvl5pPr indent="-514350" lvl="4" marL="2286000" algn="l">
              <a:lnSpc>
                <a:spcPct val="90000"/>
              </a:lnSpc>
              <a:spcBef>
                <a:spcPts val="400"/>
              </a:spcBef>
              <a:spcAft>
                <a:spcPts val="0"/>
              </a:spcAft>
              <a:buClr>
                <a:schemeClr val="dk1"/>
              </a:buClr>
              <a:buSzPts val="4500"/>
              <a:buChar char="•"/>
              <a:defRPr sz="45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33" name="Google Shape;1933;p121"/>
          <p:cNvSpPr txBox="1"/>
          <p:nvPr>
            <p:ph idx="2" type="body"/>
          </p:nvPr>
        </p:nvSpPr>
        <p:spPr>
          <a:xfrm>
            <a:off x="1121263" y="3230999"/>
            <a:ext cx="1921385" cy="19511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228600" lvl="1" marL="914400" algn="l">
              <a:lnSpc>
                <a:spcPct val="90000"/>
              </a:lnSpc>
              <a:spcBef>
                <a:spcPts val="400"/>
              </a:spcBef>
              <a:spcAft>
                <a:spcPts val="0"/>
              </a:spcAft>
              <a:buClr>
                <a:schemeClr val="dk1"/>
              </a:buClr>
              <a:buSzPts val="1400"/>
              <a:buNone/>
              <a:defRPr sz="1400"/>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34" name="Google Shape;1934;p121"/>
          <p:cNvSpPr/>
          <p:nvPr>
            <p:ph idx="3" type="pic"/>
          </p:nvPr>
        </p:nvSpPr>
        <p:spPr>
          <a:xfrm>
            <a:off x="946088" y="992442"/>
            <a:ext cx="2091944" cy="2091944"/>
          </a:xfrm>
          <a:prstGeom prst="rect">
            <a:avLst/>
          </a:prstGeom>
          <a:noFill/>
          <a:ln>
            <a:noFill/>
          </a:ln>
        </p:spPr>
      </p:sp>
      <p:grpSp>
        <p:nvGrpSpPr>
          <p:cNvPr id="1935" name="Google Shape;1935;p121"/>
          <p:cNvGrpSpPr/>
          <p:nvPr/>
        </p:nvGrpSpPr>
        <p:grpSpPr>
          <a:xfrm>
            <a:off x="-2676" y="-1"/>
            <a:ext cx="9144000" cy="5143500"/>
            <a:chOff x="0" y="0"/>
            <a:chExt cx="12192000" cy="6858000"/>
          </a:xfrm>
        </p:grpSpPr>
        <p:sp>
          <p:nvSpPr>
            <p:cNvPr id="1936" name="Google Shape;1936;p121"/>
            <p:cNvSpPr/>
            <p:nvPr/>
          </p:nvSpPr>
          <p:spPr>
            <a:xfrm>
              <a:off x="0" y="0"/>
              <a:ext cx="540000" cy="685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37" name="Google Shape;1937;p121"/>
            <p:cNvSpPr/>
            <p:nvPr/>
          </p:nvSpPr>
          <p:spPr>
            <a:xfrm>
              <a:off x="11652000" y="0"/>
              <a:ext cx="540000" cy="685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38" name="Google Shape;1938;p121"/>
            <p:cNvSpPr/>
            <p:nvPr/>
          </p:nvSpPr>
          <p:spPr>
            <a:xfrm rot="-5400000">
              <a:off x="5826000" y="-5826000"/>
              <a:ext cx="540000" cy="12192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39" name="Google Shape;1939;p121"/>
            <p:cNvSpPr/>
            <p:nvPr/>
          </p:nvSpPr>
          <p:spPr>
            <a:xfrm rot="-5400000">
              <a:off x="5826000" y="492000"/>
              <a:ext cx="540000" cy="12192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40" name="Google Shape;1940;p121"/>
            <p:cNvSpPr/>
            <p:nvPr/>
          </p:nvSpPr>
          <p:spPr>
            <a:xfrm>
              <a:off x="1235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41" name="Google Shape;1941;p121"/>
            <p:cNvSpPr/>
            <p:nvPr/>
          </p:nvSpPr>
          <p:spPr>
            <a:xfrm>
              <a:off x="2182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42" name="Google Shape;1942;p121"/>
            <p:cNvSpPr/>
            <p:nvPr/>
          </p:nvSpPr>
          <p:spPr>
            <a:xfrm>
              <a:off x="3129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43" name="Google Shape;1943;p121"/>
            <p:cNvSpPr/>
            <p:nvPr/>
          </p:nvSpPr>
          <p:spPr>
            <a:xfrm>
              <a:off x="4076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44" name="Google Shape;1944;p121"/>
            <p:cNvSpPr/>
            <p:nvPr/>
          </p:nvSpPr>
          <p:spPr>
            <a:xfrm>
              <a:off x="5023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45" name="Google Shape;1945;p121"/>
            <p:cNvSpPr/>
            <p:nvPr/>
          </p:nvSpPr>
          <p:spPr>
            <a:xfrm>
              <a:off x="5970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46" name="Google Shape;1946;p121"/>
            <p:cNvSpPr/>
            <p:nvPr/>
          </p:nvSpPr>
          <p:spPr>
            <a:xfrm>
              <a:off x="6917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47" name="Google Shape;1947;p121"/>
            <p:cNvSpPr/>
            <p:nvPr/>
          </p:nvSpPr>
          <p:spPr>
            <a:xfrm>
              <a:off x="7864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48" name="Google Shape;1948;p121"/>
            <p:cNvSpPr/>
            <p:nvPr/>
          </p:nvSpPr>
          <p:spPr>
            <a:xfrm>
              <a:off x="8811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49" name="Google Shape;1949;p121"/>
            <p:cNvSpPr/>
            <p:nvPr/>
          </p:nvSpPr>
          <p:spPr>
            <a:xfrm>
              <a:off x="9758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50" name="Google Shape;1950;p121"/>
            <p:cNvSpPr/>
            <p:nvPr/>
          </p:nvSpPr>
          <p:spPr>
            <a:xfrm>
              <a:off x="10705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51" name="Google Shape;1951;p121"/>
            <p:cNvSpPr/>
            <p:nvPr/>
          </p:nvSpPr>
          <p:spPr>
            <a:xfrm rot="5400000">
              <a:off x="5970275" y="-4136725"/>
              <a:ext cx="252000" cy="111114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52" name="Google Shape;1952;p121"/>
            <p:cNvSpPr/>
            <p:nvPr/>
          </p:nvSpPr>
          <p:spPr>
            <a:xfrm rot="5400000">
              <a:off x="5970275" y="-3131725"/>
              <a:ext cx="252000" cy="111114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53" name="Google Shape;1953;p121"/>
            <p:cNvSpPr/>
            <p:nvPr/>
          </p:nvSpPr>
          <p:spPr>
            <a:xfrm rot="5400000">
              <a:off x="5970275" y="-2126725"/>
              <a:ext cx="252000" cy="111114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54" name="Google Shape;1954;p121"/>
            <p:cNvSpPr/>
            <p:nvPr/>
          </p:nvSpPr>
          <p:spPr>
            <a:xfrm rot="5400000">
              <a:off x="5970275" y="-1121725"/>
              <a:ext cx="252000" cy="111114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55" name="Google Shape;1955;p121"/>
            <p:cNvSpPr/>
            <p:nvPr/>
          </p:nvSpPr>
          <p:spPr>
            <a:xfrm rot="5400000">
              <a:off x="5970275" y="-116725"/>
              <a:ext cx="252000" cy="111114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50" name="Shape 50"/>
        <p:cNvGrpSpPr/>
        <p:nvPr/>
      </p:nvGrpSpPr>
      <p:grpSpPr>
        <a:xfrm>
          <a:off x="0" y="0"/>
          <a:ext cx="0" cy="0"/>
          <a:chOff x="0" y="0"/>
          <a:chExt cx="0" cy="0"/>
        </a:xfrm>
      </p:grpSpPr>
      <p:sp>
        <p:nvSpPr>
          <p:cNvPr id="51" name="Google Shape;51;p13"/>
          <p:cNvSpPr/>
          <p:nvPr>
            <p:ph idx="2" type="pic"/>
          </p:nvPr>
        </p:nvSpPr>
        <p:spPr>
          <a:xfrm>
            <a:off x="0" y="556592"/>
            <a:ext cx="9144000" cy="4587000"/>
          </a:xfrm>
          <a:prstGeom prst="rect">
            <a:avLst/>
          </a:prstGeom>
          <a:solidFill>
            <a:schemeClr val="lt1"/>
          </a:solidFill>
          <a:ln>
            <a:noFill/>
          </a:ln>
        </p:spPr>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Vuota">
  <p:cSld name="51_Vuota">
    <p:bg>
      <p:bgPr>
        <a:solidFill>
          <a:schemeClr val="lt1"/>
        </a:solidFill>
      </p:bgPr>
    </p:bg>
    <p:spTree>
      <p:nvGrpSpPr>
        <p:cNvPr id="1956" name="Shape 1956"/>
        <p:cNvGrpSpPr/>
        <p:nvPr/>
      </p:nvGrpSpPr>
      <p:grpSpPr>
        <a:xfrm>
          <a:off x="0" y="0"/>
          <a:ext cx="0" cy="0"/>
          <a:chOff x="0" y="0"/>
          <a:chExt cx="0" cy="0"/>
        </a:xfrm>
      </p:grpSpPr>
      <p:sp>
        <p:nvSpPr>
          <p:cNvPr id="1957" name="Google Shape;1957;p122"/>
          <p:cNvSpPr/>
          <p:nvPr/>
        </p:nvSpPr>
        <p:spPr>
          <a:xfrm rot="314918">
            <a:off x="3200125" y="412489"/>
            <a:ext cx="886883" cy="851144"/>
          </a:xfrm>
          <a:custGeom>
            <a:rect b="b" l="l" r="r" t="t"/>
            <a:pathLst>
              <a:path extrusionOk="0" h="1683618" w="1754311">
                <a:moveTo>
                  <a:pt x="1665014" y="0"/>
                </a:moveTo>
                <a:lnTo>
                  <a:pt x="1754311" y="106040"/>
                </a:lnTo>
                <a:cubicBezTo>
                  <a:pt x="1688579" y="158130"/>
                  <a:pt x="1629668" y="214561"/>
                  <a:pt x="1577578" y="275332"/>
                </a:cubicBezTo>
                <a:cubicBezTo>
                  <a:pt x="1525488" y="336104"/>
                  <a:pt x="1481460" y="398426"/>
                  <a:pt x="1445493" y="462298"/>
                </a:cubicBezTo>
                <a:cubicBezTo>
                  <a:pt x="1409526" y="526170"/>
                  <a:pt x="1381931" y="590972"/>
                  <a:pt x="1362707" y="656704"/>
                </a:cubicBezTo>
                <a:cubicBezTo>
                  <a:pt x="1343484" y="722437"/>
                  <a:pt x="1333872" y="785689"/>
                  <a:pt x="1333872" y="846460"/>
                </a:cubicBezTo>
                <a:cubicBezTo>
                  <a:pt x="1333872" y="901031"/>
                  <a:pt x="1341003" y="945679"/>
                  <a:pt x="1355266" y="980405"/>
                </a:cubicBezTo>
                <a:cubicBezTo>
                  <a:pt x="1369529" y="1015132"/>
                  <a:pt x="1387822" y="1044898"/>
                  <a:pt x="1410146" y="1069702"/>
                </a:cubicBezTo>
                <a:cubicBezTo>
                  <a:pt x="1432471" y="1094507"/>
                  <a:pt x="1456035" y="1116521"/>
                  <a:pt x="1480840" y="1135745"/>
                </a:cubicBezTo>
                <a:cubicBezTo>
                  <a:pt x="1505644" y="1154969"/>
                  <a:pt x="1529209" y="1176052"/>
                  <a:pt x="1551533" y="1198997"/>
                </a:cubicBezTo>
                <a:cubicBezTo>
                  <a:pt x="1573857" y="1221941"/>
                  <a:pt x="1592151" y="1249226"/>
                  <a:pt x="1606413" y="1280852"/>
                </a:cubicBezTo>
                <a:cubicBezTo>
                  <a:pt x="1620676" y="1312478"/>
                  <a:pt x="1627807" y="1352476"/>
                  <a:pt x="1627807" y="1400845"/>
                </a:cubicBezTo>
                <a:cubicBezTo>
                  <a:pt x="1627807" y="1436812"/>
                  <a:pt x="1620366" y="1471848"/>
                  <a:pt x="1605483" y="1505955"/>
                </a:cubicBezTo>
                <a:cubicBezTo>
                  <a:pt x="1590600" y="1540061"/>
                  <a:pt x="1570137" y="1570137"/>
                  <a:pt x="1544092" y="1596182"/>
                </a:cubicBezTo>
                <a:cubicBezTo>
                  <a:pt x="1518047" y="1622227"/>
                  <a:pt x="1487041" y="1643311"/>
                  <a:pt x="1451074" y="1659434"/>
                </a:cubicBezTo>
                <a:cubicBezTo>
                  <a:pt x="1415107" y="1675557"/>
                  <a:pt x="1376040" y="1683618"/>
                  <a:pt x="1333872" y="1683618"/>
                </a:cubicBezTo>
                <a:cubicBezTo>
                  <a:pt x="1273100" y="1683618"/>
                  <a:pt x="1219770" y="1671526"/>
                  <a:pt x="1173882" y="1647341"/>
                </a:cubicBezTo>
                <a:cubicBezTo>
                  <a:pt x="1127993" y="1623157"/>
                  <a:pt x="1089546" y="1589361"/>
                  <a:pt x="1058540" y="1545952"/>
                </a:cubicBezTo>
                <a:cubicBezTo>
                  <a:pt x="1027534" y="1502544"/>
                  <a:pt x="1004280" y="1451074"/>
                  <a:pt x="988777" y="1391543"/>
                </a:cubicBezTo>
                <a:cubicBezTo>
                  <a:pt x="973274" y="1332012"/>
                  <a:pt x="965522" y="1267520"/>
                  <a:pt x="965522" y="1198066"/>
                </a:cubicBezTo>
                <a:cubicBezTo>
                  <a:pt x="965522" y="1103809"/>
                  <a:pt x="979475" y="1003970"/>
                  <a:pt x="1007380" y="898550"/>
                </a:cubicBezTo>
                <a:cubicBezTo>
                  <a:pt x="1035286" y="793130"/>
                  <a:pt x="1077763" y="687710"/>
                  <a:pt x="1134814" y="582290"/>
                </a:cubicBezTo>
                <a:cubicBezTo>
                  <a:pt x="1191865" y="476870"/>
                  <a:pt x="1264419" y="374241"/>
                  <a:pt x="1352475" y="274402"/>
                </a:cubicBezTo>
                <a:cubicBezTo>
                  <a:pt x="1440532" y="174563"/>
                  <a:pt x="1544712" y="83096"/>
                  <a:pt x="1665014" y="0"/>
                </a:cubicBezTo>
                <a:close/>
                <a:moveTo>
                  <a:pt x="699492" y="0"/>
                </a:moveTo>
                <a:lnTo>
                  <a:pt x="788789" y="106040"/>
                </a:lnTo>
                <a:cubicBezTo>
                  <a:pt x="723056" y="158130"/>
                  <a:pt x="664145" y="214561"/>
                  <a:pt x="612055" y="275332"/>
                </a:cubicBezTo>
                <a:cubicBezTo>
                  <a:pt x="559966" y="336104"/>
                  <a:pt x="515937" y="398426"/>
                  <a:pt x="479970" y="462298"/>
                </a:cubicBezTo>
                <a:cubicBezTo>
                  <a:pt x="444004" y="526170"/>
                  <a:pt x="416408" y="590972"/>
                  <a:pt x="397185" y="656704"/>
                </a:cubicBezTo>
                <a:cubicBezTo>
                  <a:pt x="377961" y="722437"/>
                  <a:pt x="368349" y="785689"/>
                  <a:pt x="368349" y="846460"/>
                </a:cubicBezTo>
                <a:cubicBezTo>
                  <a:pt x="368349" y="901031"/>
                  <a:pt x="375481" y="945679"/>
                  <a:pt x="389743" y="980405"/>
                </a:cubicBezTo>
                <a:cubicBezTo>
                  <a:pt x="404006" y="1015132"/>
                  <a:pt x="422300" y="1044898"/>
                  <a:pt x="444624" y="1069702"/>
                </a:cubicBezTo>
                <a:cubicBezTo>
                  <a:pt x="466948" y="1094507"/>
                  <a:pt x="490512" y="1116521"/>
                  <a:pt x="515317" y="1135745"/>
                </a:cubicBezTo>
                <a:cubicBezTo>
                  <a:pt x="540122" y="1154969"/>
                  <a:pt x="563686" y="1176052"/>
                  <a:pt x="586011" y="1198997"/>
                </a:cubicBezTo>
                <a:cubicBezTo>
                  <a:pt x="608335" y="1221941"/>
                  <a:pt x="626628" y="1249226"/>
                  <a:pt x="640891" y="1280852"/>
                </a:cubicBezTo>
                <a:cubicBezTo>
                  <a:pt x="655154" y="1312478"/>
                  <a:pt x="662285" y="1352476"/>
                  <a:pt x="662285" y="1400845"/>
                </a:cubicBezTo>
                <a:cubicBezTo>
                  <a:pt x="662285" y="1436812"/>
                  <a:pt x="654843" y="1471848"/>
                  <a:pt x="639961" y="1505955"/>
                </a:cubicBezTo>
                <a:cubicBezTo>
                  <a:pt x="625078" y="1540061"/>
                  <a:pt x="604614" y="1570137"/>
                  <a:pt x="578569" y="1596182"/>
                </a:cubicBezTo>
                <a:cubicBezTo>
                  <a:pt x="552524" y="1622227"/>
                  <a:pt x="521518" y="1643311"/>
                  <a:pt x="485551" y="1659434"/>
                </a:cubicBezTo>
                <a:cubicBezTo>
                  <a:pt x="449585" y="1675557"/>
                  <a:pt x="410517" y="1683618"/>
                  <a:pt x="368349" y="1683618"/>
                </a:cubicBezTo>
                <a:cubicBezTo>
                  <a:pt x="307578" y="1683618"/>
                  <a:pt x="254248" y="1671526"/>
                  <a:pt x="208359" y="1647341"/>
                </a:cubicBezTo>
                <a:cubicBezTo>
                  <a:pt x="162471" y="1623157"/>
                  <a:pt x="124023" y="1589361"/>
                  <a:pt x="93017" y="1545952"/>
                </a:cubicBezTo>
                <a:cubicBezTo>
                  <a:pt x="62011" y="1502544"/>
                  <a:pt x="38757" y="1451074"/>
                  <a:pt x="23254" y="1391543"/>
                </a:cubicBezTo>
                <a:cubicBezTo>
                  <a:pt x="7751" y="1332012"/>
                  <a:pt x="0" y="1267520"/>
                  <a:pt x="0" y="1198066"/>
                </a:cubicBezTo>
                <a:cubicBezTo>
                  <a:pt x="0" y="1103809"/>
                  <a:pt x="13952" y="1003970"/>
                  <a:pt x="41858" y="898550"/>
                </a:cubicBezTo>
                <a:cubicBezTo>
                  <a:pt x="69763" y="793130"/>
                  <a:pt x="112241" y="687710"/>
                  <a:pt x="169292" y="582290"/>
                </a:cubicBezTo>
                <a:cubicBezTo>
                  <a:pt x="226343" y="476870"/>
                  <a:pt x="298896" y="374241"/>
                  <a:pt x="386953" y="274402"/>
                </a:cubicBezTo>
                <a:cubicBezTo>
                  <a:pt x="475009" y="174563"/>
                  <a:pt x="579189" y="83096"/>
                  <a:pt x="699492" y="0"/>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58" name="Google Shape;1958;p122"/>
          <p:cNvSpPr/>
          <p:nvPr/>
        </p:nvSpPr>
        <p:spPr>
          <a:xfrm rot="-10485082">
            <a:off x="7480105" y="3812046"/>
            <a:ext cx="886883" cy="851144"/>
          </a:xfrm>
          <a:custGeom>
            <a:rect b="b" l="l" r="r" t="t"/>
            <a:pathLst>
              <a:path extrusionOk="0" h="1683618" w="1754311">
                <a:moveTo>
                  <a:pt x="1665014" y="0"/>
                </a:moveTo>
                <a:lnTo>
                  <a:pt x="1754311" y="106040"/>
                </a:lnTo>
                <a:cubicBezTo>
                  <a:pt x="1688579" y="158130"/>
                  <a:pt x="1629668" y="214561"/>
                  <a:pt x="1577578" y="275332"/>
                </a:cubicBezTo>
                <a:cubicBezTo>
                  <a:pt x="1525488" y="336104"/>
                  <a:pt x="1481460" y="398426"/>
                  <a:pt x="1445493" y="462298"/>
                </a:cubicBezTo>
                <a:cubicBezTo>
                  <a:pt x="1409526" y="526170"/>
                  <a:pt x="1381931" y="590972"/>
                  <a:pt x="1362707" y="656704"/>
                </a:cubicBezTo>
                <a:cubicBezTo>
                  <a:pt x="1343484" y="722437"/>
                  <a:pt x="1333872" y="785689"/>
                  <a:pt x="1333872" y="846460"/>
                </a:cubicBezTo>
                <a:cubicBezTo>
                  <a:pt x="1333872" y="901031"/>
                  <a:pt x="1341003" y="945679"/>
                  <a:pt x="1355266" y="980405"/>
                </a:cubicBezTo>
                <a:cubicBezTo>
                  <a:pt x="1369529" y="1015132"/>
                  <a:pt x="1387822" y="1044898"/>
                  <a:pt x="1410146" y="1069702"/>
                </a:cubicBezTo>
                <a:cubicBezTo>
                  <a:pt x="1432471" y="1094507"/>
                  <a:pt x="1456035" y="1116521"/>
                  <a:pt x="1480840" y="1135745"/>
                </a:cubicBezTo>
                <a:cubicBezTo>
                  <a:pt x="1505644" y="1154969"/>
                  <a:pt x="1529209" y="1176052"/>
                  <a:pt x="1551533" y="1198997"/>
                </a:cubicBezTo>
                <a:cubicBezTo>
                  <a:pt x="1573857" y="1221941"/>
                  <a:pt x="1592151" y="1249226"/>
                  <a:pt x="1606413" y="1280852"/>
                </a:cubicBezTo>
                <a:cubicBezTo>
                  <a:pt x="1620676" y="1312478"/>
                  <a:pt x="1627807" y="1352476"/>
                  <a:pt x="1627807" y="1400845"/>
                </a:cubicBezTo>
                <a:cubicBezTo>
                  <a:pt x="1627807" y="1436812"/>
                  <a:pt x="1620366" y="1471848"/>
                  <a:pt x="1605483" y="1505955"/>
                </a:cubicBezTo>
                <a:cubicBezTo>
                  <a:pt x="1590600" y="1540061"/>
                  <a:pt x="1570137" y="1570137"/>
                  <a:pt x="1544092" y="1596182"/>
                </a:cubicBezTo>
                <a:cubicBezTo>
                  <a:pt x="1518047" y="1622227"/>
                  <a:pt x="1487041" y="1643311"/>
                  <a:pt x="1451074" y="1659434"/>
                </a:cubicBezTo>
                <a:cubicBezTo>
                  <a:pt x="1415107" y="1675557"/>
                  <a:pt x="1376040" y="1683618"/>
                  <a:pt x="1333872" y="1683618"/>
                </a:cubicBezTo>
                <a:cubicBezTo>
                  <a:pt x="1273100" y="1683618"/>
                  <a:pt x="1219770" y="1671526"/>
                  <a:pt x="1173882" y="1647341"/>
                </a:cubicBezTo>
                <a:cubicBezTo>
                  <a:pt x="1127993" y="1623157"/>
                  <a:pt x="1089546" y="1589361"/>
                  <a:pt x="1058540" y="1545952"/>
                </a:cubicBezTo>
                <a:cubicBezTo>
                  <a:pt x="1027534" y="1502544"/>
                  <a:pt x="1004280" y="1451074"/>
                  <a:pt x="988777" y="1391543"/>
                </a:cubicBezTo>
                <a:cubicBezTo>
                  <a:pt x="973274" y="1332012"/>
                  <a:pt x="965522" y="1267520"/>
                  <a:pt x="965522" y="1198066"/>
                </a:cubicBezTo>
                <a:cubicBezTo>
                  <a:pt x="965522" y="1103809"/>
                  <a:pt x="979475" y="1003970"/>
                  <a:pt x="1007380" y="898550"/>
                </a:cubicBezTo>
                <a:cubicBezTo>
                  <a:pt x="1035286" y="793130"/>
                  <a:pt x="1077763" y="687710"/>
                  <a:pt x="1134814" y="582290"/>
                </a:cubicBezTo>
                <a:cubicBezTo>
                  <a:pt x="1191865" y="476870"/>
                  <a:pt x="1264419" y="374241"/>
                  <a:pt x="1352475" y="274402"/>
                </a:cubicBezTo>
                <a:cubicBezTo>
                  <a:pt x="1440532" y="174563"/>
                  <a:pt x="1544712" y="83096"/>
                  <a:pt x="1665014" y="0"/>
                </a:cubicBezTo>
                <a:close/>
                <a:moveTo>
                  <a:pt x="699492" y="0"/>
                </a:moveTo>
                <a:lnTo>
                  <a:pt x="788789" y="106040"/>
                </a:lnTo>
                <a:cubicBezTo>
                  <a:pt x="723056" y="158130"/>
                  <a:pt x="664145" y="214561"/>
                  <a:pt x="612055" y="275332"/>
                </a:cubicBezTo>
                <a:cubicBezTo>
                  <a:pt x="559966" y="336104"/>
                  <a:pt x="515937" y="398426"/>
                  <a:pt x="479970" y="462298"/>
                </a:cubicBezTo>
                <a:cubicBezTo>
                  <a:pt x="444004" y="526170"/>
                  <a:pt x="416408" y="590972"/>
                  <a:pt x="397185" y="656704"/>
                </a:cubicBezTo>
                <a:cubicBezTo>
                  <a:pt x="377961" y="722437"/>
                  <a:pt x="368349" y="785689"/>
                  <a:pt x="368349" y="846460"/>
                </a:cubicBezTo>
                <a:cubicBezTo>
                  <a:pt x="368349" y="901031"/>
                  <a:pt x="375481" y="945679"/>
                  <a:pt x="389743" y="980405"/>
                </a:cubicBezTo>
                <a:cubicBezTo>
                  <a:pt x="404006" y="1015132"/>
                  <a:pt x="422300" y="1044898"/>
                  <a:pt x="444624" y="1069702"/>
                </a:cubicBezTo>
                <a:cubicBezTo>
                  <a:pt x="466948" y="1094507"/>
                  <a:pt x="490512" y="1116521"/>
                  <a:pt x="515317" y="1135745"/>
                </a:cubicBezTo>
                <a:cubicBezTo>
                  <a:pt x="540122" y="1154969"/>
                  <a:pt x="563686" y="1176052"/>
                  <a:pt x="586011" y="1198997"/>
                </a:cubicBezTo>
                <a:cubicBezTo>
                  <a:pt x="608335" y="1221941"/>
                  <a:pt x="626628" y="1249226"/>
                  <a:pt x="640891" y="1280852"/>
                </a:cubicBezTo>
                <a:cubicBezTo>
                  <a:pt x="655154" y="1312478"/>
                  <a:pt x="662285" y="1352476"/>
                  <a:pt x="662285" y="1400845"/>
                </a:cubicBezTo>
                <a:cubicBezTo>
                  <a:pt x="662285" y="1436812"/>
                  <a:pt x="654843" y="1471848"/>
                  <a:pt x="639961" y="1505955"/>
                </a:cubicBezTo>
                <a:cubicBezTo>
                  <a:pt x="625078" y="1540061"/>
                  <a:pt x="604614" y="1570137"/>
                  <a:pt x="578569" y="1596182"/>
                </a:cubicBezTo>
                <a:cubicBezTo>
                  <a:pt x="552524" y="1622227"/>
                  <a:pt x="521518" y="1643311"/>
                  <a:pt x="485551" y="1659434"/>
                </a:cubicBezTo>
                <a:cubicBezTo>
                  <a:pt x="449585" y="1675557"/>
                  <a:pt x="410517" y="1683618"/>
                  <a:pt x="368349" y="1683618"/>
                </a:cubicBezTo>
                <a:cubicBezTo>
                  <a:pt x="307578" y="1683618"/>
                  <a:pt x="254248" y="1671526"/>
                  <a:pt x="208359" y="1647341"/>
                </a:cubicBezTo>
                <a:cubicBezTo>
                  <a:pt x="162471" y="1623157"/>
                  <a:pt x="124023" y="1589361"/>
                  <a:pt x="93017" y="1545952"/>
                </a:cubicBezTo>
                <a:cubicBezTo>
                  <a:pt x="62011" y="1502544"/>
                  <a:pt x="38757" y="1451074"/>
                  <a:pt x="23254" y="1391543"/>
                </a:cubicBezTo>
                <a:cubicBezTo>
                  <a:pt x="7751" y="1332012"/>
                  <a:pt x="0" y="1267520"/>
                  <a:pt x="0" y="1198066"/>
                </a:cubicBezTo>
                <a:cubicBezTo>
                  <a:pt x="0" y="1103809"/>
                  <a:pt x="13952" y="1003970"/>
                  <a:pt x="41858" y="898550"/>
                </a:cubicBezTo>
                <a:cubicBezTo>
                  <a:pt x="69763" y="793130"/>
                  <a:pt x="112241" y="687710"/>
                  <a:pt x="169292" y="582290"/>
                </a:cubicBezTo>
                <a:cubicBezTo>
                  <a:pt x="226343" y="476870"/>
                  <a:pt x="298896" y="374241"/>
                  <a:pt x="386953" y="274402"/>
                </a:cubicBezTo>
                <a:cubicBezTo>
                  <a:pt x="475009" y="174563"/>
                  <a:pt x="579189" y="83096"/>
                  <a:pt x="699492" y="0"/>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59" name="Google Shape;1959;p122"/>
          <p:cNvSpPr txBox="1"/>
          <p:nvPr>
            <p:ph idx="1" type="body"/>
          </p:nvPr>
        </p:nvSpPr>
        <p:spPr>
          <a:xfrm>
            <a:off x="3948947" y="932260"/>
            <a:ext cx="4084275" cy="3278981"/>
          </a:xfrm>
          <a:prstGeom prst="rect">
            <a:avLst/>
          </a:prstGeom>
          <a:noFill/>
          <a:ln>
            <a:noFill/>
          </a:ln>
        </p:spPr>
        <p:txBody>
          <a:bodyPr anchorCtr="0" anchor="ctr" bIns="34275" lIns="68575" spcFirstLastPara="1" rIns="68575" wrap="square" tIns="34275">
            <a:noAutofit/>
          </a:bodyPr>
          <a:lstStyle>
            <a:lvl1pPr indent="-228600" lvl="0" marL="457200" algn="l">
              <a:lnSpc>
                <a:spcPct val="100000"/>
              </a:lnSpc>
              <a:spcBef>
                <a:spcPts val="800"/>
              </a:spcBef>
              <a:spcAft>
                <a:spcPts val="0"/>
              </a:spcAft>
              <a:buClr>
                <a:schemeClr val="dk1"/>
              </a:buClr>
              <a:buSzPts val="4500"/>
              <a:buNone/>
              <a:defRPr b="1" sz="4500"/>
            </a:lvl1pPr>
            <a:lvl2pPr indent="-514350" lvl="1" marL="914400" algn="l">
              <a:lnSpc>
                <a:spcPct val="90000"/>
              </a:lnSpc>
              <a:spcBef>
                <a:spcPts val="400"/>
              </a:spcBef>
              <a:spcAft>
                <a:spcPts val="0"/>
              </a:spcAft>
              <a:buClr>
                <a:schemeClr val="dk1"/>
              </a:buClr>
              <a:buSzPts val="4500"/>
              <a:buChar char="•"/>
              <a:defRPr sz="4500"/>
            </a:lvl2pPr>
            <a:lvl3pPr indent="-514350" lvl="2" marL="1371600" algn="l">
              <a:lnSpc>
                <a:spcPct val="90000"/>
              </a:lnSpc>
              <a:spcBef>
                <a:spcPts val="400"/>
              </a:spcBef>
              <a:spcAft>
                <a:spcPts val="0"/>
              </a:spcAft>
              <a:buClr>
                <a:schemeClr val="dk1"/>
              </a:buClr>
              <a:buSzPts val="4500"/>
              <a:buChar char="•"/>
              <a:defRPr sz="4500"/>
            </a:lvl3pPr>
            <a:lvl4pPr indent="-514350" lvl="3" marL="1828800" algn="l">
              <a:lnSpc>
                <a:spcPct val="90000"/>
              </a:lnSpc>
              <a:spcBef>
                <a:spcPts val="400"/>
              </a:spcBef>
              <a:spcAft>
                <a:spcPts val="0"/>
              </a:spcAft>
              <a:buClr>
                <a:schemeClr val="dk1"/>
              </a:buClr>
              <a:buSzPts val="4500"/>
              <a:buChar char="•"/>
              <a:defRPr sz="4500"/>
            </a:lvl4pPr>
            <a:lvl5pPr indent="-514350" lvl="4" marL="2286000" algn="l">
              <a:lnSpc>
                <a:spcPct val="90000"/>
              </a:lnSpc>
              <a:spcBef>
                <a:spcPts val="400"/>
              </a:spcBef>
              <a:spcAft>
                <a:spcPts val="0"/>
              </a:spcAft>
              <a:buClr>
                <a:schemeClr val="dk1"/>
              </a:buClr>
              <a:buSzPts val="4500"/>
              <a:buChar char="•"/>
              <a:defRPr sz="45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60" name="Google Shape;1960;p122"/>
          <p:cNvSpPr txBox="1"/>
          <p:nvPr>
            <p:ph idx="2" type="body"/>
          </p:nvPr>
        </p:nvSpPr>
        <p:spPr>
          <a:xfrm>
            <a:off x="1190876" y="3230999"/>
            <a:ext cx="1921385" cy="19511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228600" lvl="1" marL="914400" algn="l">
              <a:lnSpc>
                <a:spcPct val="90000"/>
              </a:lnSpc>
              <a:spcBef>
                <a:spcPts val="400"/>
              </a:spcBef>
              <a:spcAft>
                <a:spcPts val="0"/>
              </a:spcAft>
              <a:buClr>
                <a:schemeClr val="dk1"/>
              </a:buClr>
              <a:buSzPts val="1400"/>
              <a:buNone/>
              <a:defRPr sz="1400"/>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61" name="Google Shape;1961;p122"/>
          <p:cNvSpPr/>
          <p:nvPr>
            <p:ph idx="3" type="pic"/>
          </p:nvPr>
        </p:nvSpPr>
        <p:spPr>
          <a:xfrm>
            <a:off x="1124140" y="1173250"/>
            <a:ext cx="2054857" cy="2054857"/>
          </a:xfrm>
          <a:prstGeom prst="rect">
            <a:avLst/>
          </a:prstGeom>
          <a:noFill/>
          <a:ln>
            <a:noFill/>
          </a:ln>
        </p:spPr>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Vuota">
  <p:cSld name="32_Vuota">
    <p:bg>
      <p:bgPr>
        <a:solidFill>
          <a:schemeClr val="lt1"/>
        </a:solidFill>
      </p:bgPr>
    </p:bg>
    <p:spTree>
      <p:nvGrpSpPr>
        <p:cNvPr id="1962" name="Shape 1962"/>
        <p:cNvGrpSpPr/>
        <p:nvPr/>
      </p:nvGrpSpPr>
      <p:grpSpPr>
        <a:xfrm>
          <a:off x="0" y="0"/>
          <a:ext cx="0" cy="0"/>
          <a:chOff x="0" y="0"/>
          <a:chExt cx="0" cy="0"/>
        </a:xfrm>
      </p:grpSpPr>
      <p:sp>
        <p:nvSpPr>
          <p:cNvPr id="1963" name="Google Shape;1963;p123"/>
          <p:cNvSpPr/>
          <p:nvPr/>
        </p:nvSpPr>
        <p:spPr>
          <a:xfrm>
            <a:off x="674176" y="857249"/>
            <a:ext cx="2664741" cy="2664741"/>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64" name="Google Shape;1964;p123"/>
          <p:cNvSpPr txBox="1"/>
          <p:nvPr/>
        </p:nvSpPr>
        <p:spPr>
          <a:xfrm>
            <a:off x="1103564" y="3103563"/>
            <a:ext cx="1856869"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it" sz="1400">
                <a:solidFill>
                  <a:schemeClr val="dk1"/>
                </a:solidFill>
                <a:latin typeface="Calibri"/>
                <a:ea typeface="Calibri"/>
                <a:cs typeface="Calibri"/>
                <a:sym typeface="Calibri"/>
              </a:rPr>
              <a:t>Author name, Surname</a:t>
            </a:r>
            <a:endParaRPr sz="1100"/>
          </a:p>
        </p:txBody>
      </p:sp>
      <p:sp>
        <p:nvSpPr>
          <p:cNvPr id="1965" name="Google Shape;1965;p123"/>
          <p:cNvSpPr txBox="1"/>
          <p:nvPr/>
        </p:nvSpPr>
        <p:spPr>
          <a:xfrm>
            <a:off x="4063994" y="754516"/>
            <a:ext cx="4340063" cy="3531736"/>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it" sz="4500">
                <a:solidFill>
                  <a:schemeClr val="dk1"/>
                </a:solidFill>
                <a:latin typeface="Calibri"/>
                <a:ea typeface="Calibri"/>
                <a:cs typeface="Calibri"/>
                <a:sym typeface="Calibri"/>
              </a:rPr>
              <a:t>Lorem Ipsum Lorem Ipsum Lorem Ipsum Lorem Ipsum Lorem Ipsum </a:t>
            </a:r>
            <a:endParaRPr sz="1100"/>
          </a:p>
        </p:txBody>
      </p:sp>
      <p:sp>
        <p:nvSpPr>
          <p:cNvPr id="1966" name="Google Shape;1966;p123"/>
          <p:cNvSpPr/>
          <p:nvPr/>
        </p:nvSpPr>
        <p:spPr>
          <a:xfrm rot="314918">
            <a:off x="3200125" y="412489"/>
            <a:ext cx="886883" cy="851144"/>
          </a:xfrm>
          <a:custGeom>
            <a:rect b="b" l="l" r="r" t="t"/>
            <a:pathLst>
              <a:path extrusionOk="0" h="1683618" w="1754311">
                <a:moveTo>
                  <a:pt x="1665014" y="0"/>
                </a:moveTo>
                <a:lnTo>
                  <a:pt x="1754311" y="106040"/>
                </a:lnTo>
                <a:cubicBezTo>
                  <a:pt x="1688579" y="158130"/>
                  <a:pt x="1629668" y="214561"/>
                  <a:pt x="1577578" y="275332"/>
                </a:cubicBezTo>
                <a:cubicBezTo>
                  <a:pt x="1525488" y="336104"/>
                  <a:pt x="1481460" y="398426"/>
                  <a:pt x="1445493" y="462298"/>
                </a:cubicBezTo>
                <a:cubicBezTo>
                  <a:pt x="1409526" y="526170"/>
                  <a:pt x="1381931" y="590972"/>
                  <a:pt x="1362707" y="656704"/>
                </a:cubicBezTo>
                <a:cubicBezTo>
                  <a:pt x="1343484" y="722437"/>
                  <a:pt x="1333872" y="785689"/>
                  <a:pt x="1333872" y="846460"/>
                </a:cubicBezTo>
                <a:cubicBezTo>
                  <a:pt x="1333872" y="901031"/>
                  <a:pt x="1341003" y="945679"/>
                  <a:pt x="1355266" y="980405"/>
                </a:cubicBezTo>
                <a:cubicBezTo>
                  <a:pt x="1369529" y="1015132"/>
                  <a:pt x="1387822" y="1044898"/>
                  <a:pt x="1410146" y="1069702"/>
                </a:cubicBezTo>
                <a:cubicBezTo>
                  <a:pt x="1432471" y="1094507"/>
                  <a:pt x="1456035" y="1116521"/>
                  <a:pt x="1480840" y="1135745"/>
                </a:cubicBezTo>
                <a:cubicBezTo>
                  <a:pt x="1505644" y="1154969"/>
                  <a:pt x="1529209" y="1176052"/>
                  <a:pt x="1551533" y="1198997"/>
                </a:cubicBezTo>
                <a:cubicBezTo>
                  <a:pt x="1573857" y="1221941"/>
                  <a:pt x="1592151" y="1249226"/>
                  <a:pt x="1606413" y="1280852"/>
                </a:cubicBezTo>
                <a:cubicBezTo>
                  <a:pt x="1620676" y="1312478"/>
                  <a:pt x="1627807" y="1352476"/>
                  <a:pt x="1627807" y="1400845"/>
                </a:cubicBezTo>
                <a:cubicBezTo>
                  <a:pt x="1627807" y="1436812"/>
                  <a:pt x="1620366" y="1471848"/>
                  <a:pt x="1605483" y="1505955"/>
                </a:cubicBezTo>
                <a:cubicBezTo>
                  <a:pt x="1590600" y="1540061"/>
                  <a:pt x="1570137" y="1570137"/>
                  <a:pt x="1544092" y="1596182"/>
                </a:cubicBezTo>
                <a:cubicBezTo>
                  <a:pt x="1518047" y="1622227"/>
                  <a:pt x="1487041" y="1643311"/>
                  <a:pt x="1451074" y="1659434"/>
                </a:cubicBezTo>
                <a:cubicBezTo>
                  <a:pt x="1415107" y="1675557"/>
                  <a:pt x="1376040" y="1683618"/>
                  <a:pt x="1333872" y="1683618"/>
                </a:cubicBezTo>
                <a:cubicBezTo>
                  <a:pt x="1273100" y="1683618"/>
                  <a:pt x="1219770" y="1671526"/>
                  <a:pt x="1173882" y="1647341"/>
                </a:cubicBezTo>
                <a:cubicBezTo>
                  <a:pt x="1127993" y="1623157"/>
                  <a:pt x="1089546" y="1589361"/>
                  <a:pt x="1058540" y="1545952"/>
                </a:cubicBezTo>
                <a:cubicBezTo>
                  <a:pt x="1027534" y="1502544"/>
                  <a:pt x="1004280" y="1451074"/>
                  <a:pt x="988777" y="1391543"/>
                </a:cubicBezTo>
                <a:cubicBezTo>
                  <a:pt x="973274" y="1332012"/>
                  <a:pt x="965522" y="1267520"/>
                  <a:pt x="965522" y="1198066"/>
                </a:cubicBezTo>
                <a:cubicBezTo>
                  <a:pt x="965522" y="1103809"/>
                  <a:pt x="979475" y="1003970"/>
                  <a:pt x="1007380" y="898550"/>
                </a:cubicBezTo>
                <a:cubicBezTo>
                  <a:pt x="1035286" y="793130"/>
                  <a:pt x="1077763" y="687710"/>
                  <a:pt x="1134814" y="582290"/>
                </a:cubicBezTo>
                <a:cubicBezTo>
                  <a:pt x="1191865" y="476870"/>
                  <a:pt x="1264419" y="374241"/>
                  <a:pt x="1352475" y="274402"/>
                </a:cubicBezTo>
                <a:cubicBezTo>
                  <a:pt x="1440532" y="174563"/>
                  <a:pt x="1544712" y="83096"/>
                  <a:pt x="1665014" y="0"/>
                </a:cubicBezTo>
                <a:close/>
                <a:moveTo>
                  <a:pt x="699492" y="0"/>
                </a:moveTo>
                <a:lnTo>
                  <a:pt x="788789" y="106040"/>
                </a:lnTo>
                <a:cubicBezTo>
                  <a:pt x="723056" y="158130"/>
                  <a:pt x="664145" y="214561"/>
                  <a:pt x="612055" y="275332"/>
                </a:cubicBezTo>
                <a:cubicBezTo>
                  <a:pt x="559966" y="336104"/>
                  <a:pt x="515937" y="398426"/>
                  <a:pt x="479970" y="462298"/>
                </a:cubicBezTo>
                <a:cubicBezTo>
                  <a:pt x="444004" y="526170"/>
                  <a:pt x="416408" y="590972"/>
                  <a:pt x="397185" y="656704"/>
                </a:cubicBezTo>
                <a:cubicBezTo>
                  <a:pt x="377961" y="722437"/>
                  <a:pt x="368349" y="785689"/>
                  <a:pt x="368349" y="846460"/>
                </a:cubicBezTo>
                <a:cubicBezTo>
                  <a:pt x="368349" y="901031"/>
                  <a:pt x="375481" y="945679"/>
                  <a:pt x="389743" y="980405"/>
                </a:cubicBezTo>
                <a:cubicBezTo>
                  <a:pt x="404006" y="1015132"/>
                  <a:pt x="422300" y="1044898"/>
                  <a:pt x="444624" y="1069702"/>
                </a:cubicBezTo>
                <a:cubicBezTo>
                  <a:pt x="466948" y="1094507"/>
                  <a:pt x="490512" y="1116521"/>
                  <a:pt x="515317" y="1135745"/>
                </a:cubicBezTo>
                <a:cubicBezTo>
                  <a:pt x="540122" y="1154969"/>
                  <a:pt x="563686" y="1176052"/>
                  <a:pt x="586011" y="1198997"/>
                </a:cubicBezTo>
                <a:cubicBezTo>
                  <a:pt x="608335" y="1221941"/>
                  <a:pt x="626628" y="1249226"/>
                  <a:pt x="640891" y="1280852"/>
                </a:cubicBezTo>
                <a:cubicBezTo>
                  <a:pt x="655154" y="1312478"/>
                  <a:pt x="662285" y="1352476"/>
                  <a:pt x="662285" y="1400845"/>
                </a:cubicBezTo>
                <a:cubicBezTo>
                  <a:pt x="662285" y="1436812"/>
                  <a:pt x="654843" y="1471848"/>
                  <a:pt x="639961" y="1505955"/>
                </a:cubicBezTo>
                <a:cubicBezTo>
                  <a:pt x="625078" y="1540061"/>
                  <a:pt x="604614" y="1570137"/>
                  <a:pt x="578569" y="1596182"/>
                </a:cubicBezTo>
                <a:cubicBezTo>
                  <a:pt x="552524" y="1622227"/>
                  <a:pt x="521518" y="1643311"/>
                  <a:pt x="485551" y="1659434"/>
                </a:cubicBezTo>
                <a:cubicBezTo>
                  <a:pt x="449585" y="1675557"/>
                  <a:pt x="410517" y="1683618"/>
                  <a:pt x="368349" y="1683618"/>
                </a:cubicBezTo>
                <a:cubicBezTo>
                  <a:pt x="307578" y="1683618"/>
                  <a:pt x="254248" y="1671526"/>
                  <a:pt x="208359" y="1647341"/>
                </a:cubicBezTo>
                <a:cubicBezTo>
                  <a:pt x="162471" y="1623157"/>
                  <a:pt x="124023" y="1589361"/>
                  <a:pt x="93017" y="1545952"/>
                </a:cubicBezTo>
                <a:cubicBezTo>
                  <a:pt x="62011" y="1502544"/>
                  <a:pt x="38757" y="1451074"/>
                  <a:pt x="23254" y="1391543"/>
                </a:cubicBezTo>
                <a:cubicBezTo>
                  <a:pt x="7751" y="1332012"/>
                  <a:pt x="0" y="1267520"/>
                  <a:pt x="0" y="1198066"/>
                </a:cubicBezTo>
                <a:cubicBezTo>
                  <a:pt x="0" y="1103809"/>
                  <a:pt x="13952" y="1003970"/>
                  <a:pt x="41858" y="898550"/>
                </a:cubicBezTo>
                <a:cubicBezTo>
                  <a:pt x="69763" y="793130"/>
                  <a:pt x="112241" y="687710"/>
                  <a:pt x="169292" y="582290"/>
                </a:cubicBezTo>
                <a:cubicBezTo>
                  <a:pt x="226343" y="476870"/>
                  <a:pt x="298896" y="374241"/>
                  <a:pt x="386953" y="274402"/>
                </a:cubicBezTo>
                <a:cubicBezTo>
                  <a:pt x="475009" y="174563"/>
                  <a:pt x="579189" y="83096"/>
                  <a:pt x="699492" y="0"/>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67" name="Google Shape;1967;p123"/>
          <p:cNvSpPr/>
          <p:nvPr/>
        </p:nvSpPr>
        <p:spPr>
          <a:xfrm rot="-10485082">
            <a:off x="7480105" y="3812046"/>
            <a:ext cx="886883" cy="851144"/>
          </a:xfrm>
          <a:custGeom>
            <a:rect b="b" l="l" r="r" t="t"/>
            <a:pathLst>
              <a:path extrusionOk="0" h="1683618" w="1754311">
                <a:moveTo>
                  <a:pt x="1665014" y="0"/>
                </a:moveTo>
                <a:lnTo>
                  <a:pt x="1754311" y="106040"/>
                </a:lnTo>
                <a:cubicBezTo>
                  <a:pt x="1688579" y="158130"/>
                  <a:pt x="1629668" y="214561"/>
                  <a:pt x="1577578" y="275332"/>
                </a:cubicBezTo>
                <a:cubicBezTo>
                  <a:pt x="1525488" y="336104"/>
                  <a:pt x="1481460" y="398426"/>
                  <a:pt x="1445493" y="462298"/>
                </a:cubicBezTo>
                <a:cubicBezTo>
                  <a:pt x="1409526" y="526170"/>
                  <a:pt x="1381931" y="590972"/>
                  <a:pt x="1362707" y="656704"/>
                </a:cubicBezTo>
                <a:cubicBezTo>
                  <a:pt x="1343484" y="722437"/>
                  <a:pt x="1333872" y="785689"/>
                  <a:pt x="1333872" y="846460"/>
                </a:cubicBezTo>
                <a:cubicBezTo>
                  <a:pt x="1333872" y="901031"/>
                  <a:pt x="1341003" y="945679"/>
                  <a:pt x="1355266" y="980405"/>
                </a:cubicBezTo>
                <a:cubicBezTo>
                  <a:pt x="1369529" y="1015132"/>
                  <a:pt x="1387822" y="1044898"/>
                  <a:pt x="1410146" y="1069702"/>
                </a:cubicBezTo>
                <a:cubicBezTo>
                  <a:pt x="1432471" y="1094507"/>
                  <a:pt x="1456035" y="1116521"/>
                  <a:pt x="1480840" y="1135745"/>
                </a:cubicBezTo>
                <a:cubicBezTo>
                  <a:pt x="1505644" y="1154969"/>
                  <a:pt x="1529209" y="1176052"/>
                  <a:pt x="1551533" y="1198997"/>
                </a:cubicBezTo>
                <a:cubicBezTo>
                  <a:pt x="1573857" y="1221941"/>
                  <a:pt x="1592151" y="1249226"/>
                  <a:pt x="1606413" y="1280852"/>
                </a:cubicBezTo>
                <a:cubicBezTo>
                  <a:pt x="1620676" y="1312478"/>
                  <a:pt x="1627807" y="1352476"/>
                  <a:pt x="1627807" y="1400845"/>
                </a:cubicBezTo>
                <a:cubicBezTo>
                  <a:pt x="1627807" y="1436812"/>
                  <a:pt x="1620366" y="1471848"/>
                  <a:pt x="1605483" y="1505955"/>
                </a:cubicBezTo>
                <a:cubicBezTo>
                  <a:pt x="1590600" y="1540061"/>
                  <a:pt x="1570137" y="1570137"/>
                  <a:pt x="1544092" y="1596182"/>
                </a:cubicBezTo>
                <a:cubicBezTo>
                  <a:pt x="1518047" y="1622227"/>
                  <a:pt x="1487041" y="1643311"/>
                  <a:pt x="1451074" y="1659434"/>
                </a:cubicBezTo>
                <a:cubicBezTo>
                  <a:pt x="1415107" y="1675557"/>
                  <a:pt x="1376040" y="1683618"/>
                  <a:pt x="1333872" y="1683618"/>
                </a:cubicBezTo>
                <a:cubicBezTo>
                  <a:pt x="1273100" y="1683618"/>
                  <a:pt x="1219770" y="1671526"/>
                  <a:pt x="1173882" y="1647341"/>
                </a:cubicBezTo>
                <a:cubicBezTo>
                  <a:pt x="1127993" y="1623157"/>
                  <a:pt x="1089546" y="1589361"/>
                  <a:pt x="1058540" y="1545952"/>
                </a:cubicBezTo>
                <a:cubicBezTo>
                  <a:pt x="1027534" y="1502544"/>
                  <a:pt x="1004280" y="1451074"/>
                  <a:pt x="988777" y="1391543"/>
                </a:cubicBezTo>
                <a:cubicBezTo>
                  <a:pt x="973274" y="1332012"/>
                  <a:pt x="965522" y="1267520"/>
                  <a:pt x="965522" y="1198066"/>
                </a:cubicBezTo>
                <a:cubicBezTo>
                  <a:pt x="965522" y="1103809"/>
                  <a:pt x="979475" y="1003970"/>
                  <a:pt x="1007380" y="898550"/>
                </a:cubicBezTo>
                <a:cubicBezTo>
                  <a:pt x="1035286" y="793130"/>
                  <a:pt x="1077763" y="687710"/>
                  <a:pt x="1134814" y="582290"/>
                </a:cubicBezTo>
                <a:cubicBezTo>
                  <a:pt x="1191865" y="476870"/>
                  <a:pt x="1264419" y="374241"/>
                  <a:pt x="1352475" y="274402"/>
                </a:cubicBezTo>
                <a:cubicBezTo>
                  <a:pt x="1440532" y="174563"/>
                  <a:pt x="1544712" y="83096"/>
                  <a:pt x="1665014" y="0"/>
                </a:cubicBezTo>
                <a:close/>
                <a:moveTo>
                  <a:pt x="699492" y="0"/>
                </a:moveTo>
                <a:lnTo>
                  <a:pt x="788789" y="106040"/>
                </a:lnTo>
                <a:cubicBezTo>
                  <a:pt x="723056" y="158130"/>
                  <a:pt x="664145" y="214561"/>
                  <a:pt x="612055" y="275332"/>
                </a:cubicBezTo>
                <a:cubicBezTo>
                  <a:pt x="559966" y="336104"/>
                  <a:pt x="515937" y="398426"/>
                  <a:pt x="479970" y="462298"/>
                </a:cubicBezTo>
                <a:cubicBezTo>
                  <a:pt x="444004" y="526170"/>
                  <a:pt x="416408" y="590972"/>
                  <a:pt x="397185" y="656704"/>
                </a:cubicBezTo>
                <a:cubicBezTo>
                  <a:pt x="377961" y="722437"/>
                  <a:pt x="368349" y="785689"/>
                  <a:pt x="368349" y="846460"/>
                </a:cubicBezTo>
                <a:cubicBezTo>
                  <a:pt x="368349" y="901031"/>
                  <a:pt x="375481" y="945679"/>
                  <a:pt x="389743" y="980405"/>
                </a:cubicBezTo>
                <a:cubicBezTo>
                  <a:pt x="404006" y="1015132"/>
                  <a:pt x="422300" y="1044898"/>
                  <a:pt x="444624" y="1069702"/>
                </a:cubicBezTo>
                <a:cubicBezTo>
                  <a:pt x="466948" y="1094507"/>
                  <a:pt x="490512" y="1116521"/>
                  <a:pt x="515317" y="1135745"/>
                </a:cubicBezTo>
                <a:cubicBezTo>
                  <a:pt x="540122" y="1154969"/>
                  <a:pt x="563686" y="1176052"/>
                  <a:pt x="586011" y="1198997"/>
                </a:cubicBezTo>
                <a:cubicBezTo>
                  <a:pt x="608335" y="1221941"/>
                  <a:pt x="626628" y="1249226"/>
                  <a:pt x="640891" y="1280852"/>
                </a:cubicBezTo>
                <a:cubicBezTo>
                  <a:pt x="655154" y="1312478"/>
                  <a:pt x="662285" y="1352476"/>
                  <a:pt x="662285" y="1400845"/>
                </a:cubicBezTo>
                <a:cubicBezTo>
                  <a:pt x="662285" y="1436812"/>
                  <a:pt x="654843" y="1471848"/>
                  <a:pt x="639961" y="1505955"/>
                </a:cubicBezTo>
                <a:cubicBezTo>
                  <a:pt x="625078" y="1540061"/>
                  <a:pt x="604614" y="1570137"/>
                  <a:pt x="578569" y="1596182"/>
                </a:cubicBezTo>
                <a:cubicBezTo>
                  <a:pt x="552524" y="1622227"/>
                  <a:pt x="521518" y="1643311"/>
                  <a:pt x="485551" y="1659434"/>
                </a:cubicBezTo>
                <a:cubicBezTo>
                  <a:pt x="449585" y="1675557"/>
                  <a:pt x="410517" y="1683618"/>
                  <a:pt x="368349" y="1683618"/>
                </a:cubicBezTo>
                <a:cubicBezTo>
                  <a:pt x="307578" y="1683618"/>
                  <a:pt x="254248" y="1671526"/>
                  <a:pt x="208359" y="1647341"/>
                </a:cubicBezTo>
                <a:cubicBezTo>
                  <a:pt x="162471" y="1623157"/>
                  <a:pt x="124023" y="1589361"/>
                  <a:pt x="93017" y="1545952"/>
                </a:cubicBezTo>
                <a:cubicBezTo>
                  <a:pt x="62011" y="1502544"/>
                  <a:pt x="38757" y="1451074"/>
                  <a:pt x="23254" y="1391543"/>
                </a:cubicBezTo>
                <a:cubicBezTo>
                  <a:pt x="7751" y="1332012"/>
                  <a:pt x="0" y="1267520"/>
                  <a:pt x="0" y="1198066"/>
                </a:cubicBezTo>
                <a:cubicBezTo>
                  <a:pt x="0" y="1103809"/>
                  <a:pt x="13952" y="1003970"/>
                  <a:pt x="41858" y="898550"/>
                </a:cubicBezTo>
                <a:cubicBezTo>
                  <a:pt x="69763" y="793130"/>
                  <a:pt x="112241" y="687710"/>
                  <a:pt x="169292" y="582290"/>
                </a:cubicBezTo>
                <a:cubicBezTo>
                  <a:pt x="226343" y="476870"/>
                  <a:pt x="298896" y="374241"/>
                  <a:pt x="386953" y="274402"/>
                </a:cubicBezTo>
                <a:cubicBezTo>
                  <a:pt x="475009" y="174563"/>
                  <a:pt x="579189" y="83096"/>
                  <a:pt x="699492" y="0"/>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68" name="Google Shape;1968;p123"/>
          <p:cNvSpPr/>
          <p:nvPr>
            <p:ph idx="2" type="pic"/>
          </p:nvPr>
        </p:nvSpPr>
        <p:spPr>
          <a:xfrm>
            <a:off x="1015999" y="995927"/>
            <a:ext cx="2032001" cy="2032001"/>
          </a:xfrm>
          <a:prstGeom prst="rect">
            <a:avLst/>
          </a:prstGeom>
          <a:noFill/>
          <a:ln>
            <a:noFill/>
          </a:ln>
        </p:spPr>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Vuota">
  <p:cSld name="25_Vuota">
    <p:bg>
      <p:bgPr>
        <a:solidFill>
          <a:schemeClr val="lt1"/>
        </a:solidFill>
      </p:bgPr>
    </p:bg>
    <p:spTree>
      <p:nvGrpSpPr>
        <p:cNvPr id="1969" name="Shape 1969"/>
        <p:cNvGrpSpPr/>
        <p:nvPr/>
      </p:nvGrpSpPr>
      <p:grpSpPr>
        <a:xfrm>
          <a:off x="0" y="0"/>
          <a:ext cx="0" cy="0"/>
          <a:chOff x="0" y="0"/>
          <a:chExt cx="0" cy="0"/>
        </a:xfrm>
      </p:grpSpPr>
      <p:sp>
        <p:nvSpPr>
          <p:cNvPr id="1970" name="Google Shape;1970;p124"/>
          <p:cNvSpPr/>
          <p:nvPr/>
        </p:nvSpPr>
        <p:spPr>
          <a:xfrm>
            <a:off x="508000" y="428624"/>
            <a:ext cx="8128000" cy="4286251"/>
          </a:xfrm>
          <a:prstGeom prst="rect">
            <a:avLst/>
          </a:prstGeom>
          <a:solidFill>
            <a:srgbClr val="FFBFB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971" name="Google Shape;1971;p124"/>
          <p:cNvSpPr/>
          <p:nvPr/>
        </p:nvSpPr>
        <p:spPr>
          <a:xfrm>
            <a:off x="1110500" y="948374"/>
            <a:ext cx="3371750" cy="3251338"/>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972" name="Google Shape;1972;p124"/>
          <p:cNvSpPr txBox="1"/>
          <p:nvPr>
            <p:ph idx="1" type="body"/>
          </p:nvPr>
        </p:nvSpPr>
        <p:spPr>
          <a:xfrm>
            <a:off x="5209346" y="965741"/>
            <a:ext cx="3008390" cy="769147"/>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2100"/>
              <a:buNone/>
              <a:defRPr b="1">
                <a:latin typeface="Arial"/>
                <a:ea typeface="Arial"/>
                <a:cs typeface="Arial"/>
                <a:sym typeface="Arial"/>
              </a:defRPr>
            </a:lvl1pPr>
            <a:lvl2pPr indent="-228600" lvl="1" marL="914400" algn="l">
              <a:lnSpc>
                <a:spcPct val="90000"/>
              </a:lnSpc>
              <a:spcBef>
                <a:spcPts val="400"/>
              </a:spcBef>
              <a:spcAft>
                <a:spcPts val="0"/>
              </a:spcAft>
              <a:buClr>
                <a:schemeClr val="dk1"/>
              </a:buClr>
              <a:buSzPts val="4500"/>
              <a:buNone/>
              <a:defRPr sz="4500">
                <a:solidFill>
                  <a:schemeClr val="dk1"/>
                </a:solidFill>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73" name="Google Shape;1973;p124"/>
          <p:cNvSpPr txBox="1"/>
          <p:nvPr>
            <p:ph idx="2" type="body"/>
          </p:nvPr>
        </p:nvSpPr>
        <p:spPr>
          <a:xfrm>
            <a:off x="5200589" y="1921500"/>
            <a:ext cx="2828132" cy="1483876"/>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sz="1400">
                <a:latin typeface="Arial"/>
                <a:ea typeface="Arial"/>
                <a:cs typeface="Arial"/>
                <a:sym typeface="Arial"/>
              </a:defRPr>
            </a:lvl1pPr>
            <a:lvl2pPr indent="-228600" lvl="1" marL="914400" algn="l">
              <a:lnSpc>
                <a:spcPct val="90000"/>
              </a:lnSpc>
              <a:spcBef>
                <a:spcPts val="400"/>
              </a:spcBef>
              <a:spcAft>
                <a:spcPts val="0"/>
              </a:spcAft>
              <a:buClr>
                <a:schemeClr val="dk1"/>
              </a:buClr>
              <a:buSzPts val="4500"/>
              <a:buNone/>
              <a:defRPr sz="4500">
                <a:solidFill>
                  <a:schemeClr val="dk1"/>
                </a:solidFill>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74" name="Google Shape;1974;p124"/>
          <p:cNvSpPr/>
          <p:nvPr>
            <p:ph idx="3" type="pic"/>
          </p:nvPr>
        </p:nvSpPr>
        <p:spPr>
          <a:xfrm>
            <a:off x="1110513" y="948389"/>
            <a:ext cx="3348973" cy="3229373"/>
          </a:xfrm>
          <a:prstGeom prst="rect">
            <a:avLst/>
          </a:prstGeom>
          <a:noFill/>
          <a:ln>
            <a:noFill/>
          </a:ln>
        </p:spPr>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Vuota">
  <p:cSld name="66_Vuota">
    <p:bg>
      <p:bgPr>
        <a:solidFill>
          <a:schemeClr val="accent1"/>
        </a:solidFill>
      </p:bgPr>
    </p:bg>
    <p:spTree>
      <p:nvGrpSpPr>
        <p:cNvPr id="1975" name="Shape 1975"/>
        <p:cNvGrpSpPr/>
        <p:nvPr/>
      </p:nvGrpSpPr>
      <p:grpSpPr>
        <a:xfrm>
          <a:off x="0" y="0"/>
          <a:ext cx="0" cy="0"/>
          <a:chOff x="0" y="0"/>
          <a:chExt cx="0" cy="0"/>
        </a:xfrm>
      </p:grpSpPr>
      <p:sp>
        <p:nvSpPr>
          <p:cNvPr id="1976" name="Google Shape;1976;p125"/>
          <p:cNvSpPr/>
          <p:nvPr/>
        </p:nvSpPr>
        <p:spPr>
          <a:xfrm>
            <a:off x="508000" y="428624"/>
            <a:ext cx="8128000" cy="4286251"/>
          </a:xfrm>
          <a:prstGeom prst="rect">
            <a:avLst/>
          </a:prstGeom>
          <a:solidFill>
            <a:srgbClr val="FFBFB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977" name="Google Shape;1977;p125"/>
          <p:cNvSpPr/>
          <p:nvPr/>
        </p:nvSpPr>
        <p:spPr>
          <a:xfrm>
            <a:off x="1110500" y="948374"/>
            <a:ext cx="3371750" cy="3251338"/>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978" name="Google Shape;1978;p125"/>
          <p:cNvSpPr txBox="1"/>
          <p:nvPr>
            <p:ph idx="1" type="body"/>
          </p:nvPr>
        </p:nvSpPr>
        <p:spPr>
          <a:xfrm>
            <a:off x="5209346" y="965741"/>
            <a:ext cx="3008390" cy="769147"/>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2100"/>
              <a:buNone/>
              <a:defRPr b="1">
                <a:latin typeface="Arial"/>
                <a:ea typeface="Arial"/>
                <a:cs typeface="Arial"/>
                <a:sym typeface="Arial"/>
              </a:defRPr>
            </a:lvl1pPr>
            <a:lvl2pPr indent="-228600" lvl="1" marL="914400" algn="l">
              <a:lnSpc>
                <a:spcPct val="90000"/>
              </a:lnSpc>
              <a:spcBef>
                <a:spcPts val="400"/>
              </a:spcBef>
              <a:spcAft>
                <a:spcPts val="0"/>
              </a:spcAft>
              <a:buClr>
                <a:schemeClr val="dk1"/>
              </a:buClr>
              <a:buSzPts val="4500"/>
              <a:buNone/>
              <a:defRPr sz="4500">
                <a:solidFill>
                  <a:schemeClr val="dk1"/>
                </a:solidFill>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79" name="Google Shape;1979;p125"/>
          <p:cNvSpPr txBox="1"/>
          <p:nvPr>
            <p:ph idx="2" type="body"/>
          </p:nvPr>
        </p:nvSpPr>
        <p:spPr>
          <a:xfrm>
            <a:off x="5200589" y="1921500"/>
            <a:ext cx="2828132" cy="1483876"/>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sz="1400">
                <a:latin typeface="Arial"/>
                <a:ea typeface="Arial"/>
                <a:cs typeface="Arial"/>
                <a:sym typeface="Arial"/>
              </a:defRPr>
            </a:lvl1pPr>
            <a:lvl2pPr indent="-228600" lvl="1" marL="914400" algn="l">
              <a:lnSpc>
                <a:spcPct val="90000"/>
              </a:lnSpc>
              <a:spcBef>
                <a:spcPts val="400"/>
              </a:spcBef>
              <a:spcAft>
                <a:spcPts val="0"/>
              </a:spcAft>
              <a:buClr>
                <a:schemeClr val="dk1"/>
              </a:buClr>
              <a:buSzPts val="4500"/>
              <a:buNone/>
              <a:defRPr sz="4500">
                <a:solidFill>
                  <a:schemeClr val="dk1"/>
                </a:solidFill>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80" name="Google Shape;1980;p125"/>
          <p:cNvSpPr/>
          <p:nvPr>
            <p:ph idx="3" type="pic"/>
          </p:nvPr>
        </p:nvSpPr>
        <p:spPr>
          <a:xfrm>
            <a:off x="1110513" y="948389"/>
            <a:ext cx="3348973" cy="3229373"/>
          </a:xfrm>
          <a:prstGeom prst="rect">
            <a:avLst/>
          </a:prstGeom>
          <a:solidFill>
            <a:schemeClr val="lt1"/>
          </a:solidFill>
          <a:ln>
            <a:noFill/>
          </a:ln>
        </p:spPr>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Vuota">
  <p:cSld name="52_Vuota">
    <p:bg>
      <p:bgPr>
        <a:solidFill>
          <a:schemeClr val="lt1"/>
        </a:solidFill>
      </p:bgPr>
    </p:bg>
    <p:spTree>
      <p:nvGrpSpPr>
        <p:cNvPr id="1981" name="Shape 1981"/>
        <p:cNvGrpSpPr/>
        <p:nvPr/>
      </p:nvGrpSpPr>
      <p:grpSpPr>
        <a:xfrm>
          <a:off x="0" y="0"/>
          <a:ext cx="0" cy="0"/>
          <a:chOff x="0" y="0"/>
          <a:chExt cx="0" cy="0"/>
        </a:xfrm>
      </p:grpSpPr>
      <p:sp>
        <p:nvSpPr>
          <p:cNvPr id="1982" name="Google Shape;1982;p126"/>
          <p:cNvSpPr/>
          <p:nvPr/>
        </p:nvSpPr>
        <p:spPr>
          <a:xfrm>
            <a:off x="508000" y="428624"/>
            <a:ext cx="8128000" cy="4286251"/>
          </a:xfrm>
          <a:prstGeom prst="rect">
            <a:avLst/>
          </a:prstGeom>
          <a:solidFill>
            <a:srgbClr val="FFBFB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983" name="Google Shape;1983;p126"/>
          <p:cNvSpPr/>
          <p:nvPr/>
        </p:nvSpPr>
        <p:spPr>
          <a:xfrm>
            <a:off x="4751500" y="948374"/>
            <a:ext cx="3371750" cy="3251338"/>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984" name="Google Shape;1984;p126"/>
          <p:cNvSpPr txBox="1"/>
          <p:nvPr>
            <p:ph idx="1" type="body"/>
          </p:nvPr>
        </p:nvSpPr>
        <p:spPr>
          <a:xfrm>
            <a:off x="1181040" y="965741"/>
            <a:ext cx="3008390" cy="769147"/>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2100"/>
              <a:buNone/>
              <a:defRPr b="1">
                <a:latin typeface="Arial"/>
                <a:ea typeface="Arial"/>
                <a:cs typeface="Arial"/>
                <a:sym typeface="Arial"/>
              </a:defRPr>
            </a:lvl1pPr>
            <a:lvl2pPr indent="-228600" lvl="1" marL="914400" algn="l">
              <a:lnSpc>
                <a:spcPct val="90000"/>
              </a:lnSpc>
              <a:spcBef>
                <a:spcPts val="400"/>
              </a:spcBef>
              <a:spcAft>
                <a:spcPts val="0"/>
              </a:spcAft>
              <a:buClr>
                <a:schemeClr val="dk1"/>
              </a:buClr>
              <a:buSzPts val="4500"/>
              <a:buNone/>
              <a:defRPr sz="4500">
                <a:solidFill>
                  <a:schemeClr val="dk1"/>
                </a:solidFill>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85" name="Google Shape;1985;p126"/>
          <p:cNvSpPr txBox="1"/>
          <p:nvPr>
            <p:ph idx="2" type="body"/>
          </p:nvPr>
        </p:nvSpPr>
        <p:spPr>
          <a:xfrm>
            <a:off x="1132699" y="1921500"/>
            <a:ext cx="2828132" cy="1483876"/>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sz="1400">
                <a:latin typeface="Arial"/>
                <a:ea typeface="Arial"/>
                <a:cs typeface="Arial"/>
                <a:sym typeface="Arial"/>
              </a:defRPr>
            </a:lvl1pPr>
            <a:lvl2pPr indent="-228600" lvl="1" marL="914400" algn="l">
              <a:lnSpc>
                <a:spcPct val="90000"/>
              </a:lnSpc>
              <a:spcBef>
                <a:spcPts val="400"/>
              </a:spcBef>
              <a:spcAft>
                <a:spcPts val="0"/>
              </a:spcAft>
              <a:buClr>
                <a:schemeClr val="dk1"/>
              </a:buClr>
              <a:buSzPts val="4500"/>
              <a:buNone/>
              <a:defRPr sz="4500">
                <a:solidFill>
                  <a:schemeClr val="dk1"/>
                </a:solidFill>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86" name="Google Shape;1986;p126"/>
          <p:cNvSpPr/>
          <p:nvPr>
            <p:ph idx="3" type="pic"/>
          </p:nvPr>
        </p:nvSpPr>
        <p:spPr>
          <a:xfrm>
            <a:off x="4769087" y="948389"/>
            <a:ext cx="3348973" cy="3229373"/>
          </a:xfrm>
          <a:prstGeom prst="rect">
            <a:avLst/>
          </a:prstGeom>
          <a:noFill/>
          <a:ln>
            <a:noFill/>
          </a:ln>
        </p:spPr>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Vuota">
  <p:cSld name="26_Vuota">
    <p:bg>
      <p:bgPr>
        <a:solidFill>
          <a:schemeClr val="lt1"/>
        </a:solidFill>
      </p:bgPr>
    </p:bg>
    <p:spTree>
      <p:nvGrpSpPr>
        <p:cNvPr id="1987" name="Shape 1987"/>
        <p:cNvGrpSpPr/>
        <p:nvPr/>
      </p:nvGrpSpPr>
      <p:grpSpPr>
        <a:xfrm>
          <a:off x="0" y="0"/>
          <a:ext cx="0" cy="0"/>
          <a:chOff x="0" y="0"/>
          <a:chExt cx="0" cy="0"/>
        </a:xfrm>
      </p:grpSpPr>
      <p:sp>
        <p:nvSpPr>
          <p:cNvPr id="1988" name="Google Shape;1988;p127"/>
          <p:cNvSpPr/>
          <p:nvPr/>
        </p:nvSpPr>
        <p:spPr>
          <a:xfrm>
            <a:off x="404986" y="428624"/>
            <a:ext cx="8333616" cy="4286251"/>
          </a:xfrm>
          <a:prstGeom prst="rect">
            <a:avLst/>
          </a:prstGeom>
          <a:solidFill>
            <a:srgbClr val="FFBFB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989" name="Google Shape;1989;p127"/>
          <p:cNvSpPr/>
          <p:nvPr>
            <p:ph idx="2" type="pic"/>
          </p:nvPr>
        </p:nvSpPr>
        <p:spPr>
          <a:xfrm>
            <a:off x="1110513" y="948389"/>
            <a:ext cx="3348973" cy="3229373"/>
          </a:xfrm>
          <a:prstGeom prst="rect">
            <a:avLst/>
          </a:prstGeom>
          <a:noFill/>
          <a:ln>
            <a:noFill/>
          </a:ln>
        </p:spPr>
      </p:sp>
      <p:sp>
        <p:nvSpPr>
          <p:cNvPr id="1990" name="Google Shape;1990;p127"/>
          <p:cNvSpPr txBox="1"/>
          <p:nvPr>
            <p:ph idx="1" type="body"/>
          </p:nvPr>
        </p:nvSpPr>
        <p:spPr>
          <a:xfrm>
            <a:off x="5209346" y="965741"/>
            <a:ext cx="3008390" cy="769147"/>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2100"/>
              <a:buNone/>
              <a:defRPr b="1">
                <a:latin typeface="Arial"/>
                <a:ea typeface="Arial"/>
                <a:cs typeface="Arial"/>
                <a:sym typeface="Arial"/>
              </a:defRPr>
            </a:lvl1pPr>
            <a:lvl2pPr indent="-228600" lvl="1" marL="914400" algn="l">
              <a:lnSpc>
                <a:spcPct val="90000"/>
              </a:lnSpc>
              <a:spcBef>
                <a:spcPts val="400"/>
              </a:spcBef>
              <a:spcAft>
                <a:spcPts val="0"/>
              </a:spcAft>
              <a:buClr>
                <a:schemeClr val="dk1"/>
              </a:buClr>
              <a:buSzPts val="4500"/>
              <a:buNone/>
              <a:defRPr sz="4500">
                <a:solidFill>
                  <a:schemeClr val="dk1"/>
                </a:solidFill>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91" name="Google Shape;1991;p127"/>
          <p:cNvSpPr txBox="1"/>
          <p:nvPr>
            <p:ph idx="3" type="body"/>
          </p:nvPr>
        </p:nvSpPr>
        <p:spPr>
          <a:xfrm>
            <a:off x="5200589" y="1921500"/>
            <a:ext cx="2828132" cy="1483876"/>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sz="1400">
                <a:latin typeface="Arial"/>
                <a:ea typeface="Arial"/>
                <a:cs typeface="Arial"/>
                <a:sym typeface="Arial"/>
              </a:defRPr>
            </a:lvl1pPr>
            <a:lvl2pPr indent="-228600" lvl="1" marL="914400" algn="l">
              <a:lnSpc>
                <a:spcPct val="90000"/>
              </a:lnSpc>
              <a:spcBef>
                <a:spcPts val="400"/>
              </a:spcBef>
              <a:spcAft>
                <a:spcPts val="0"/>
              </a:spcAft>
              <a:buClr>
                <a:schemeClr val="dk1"/>
              </a:buClr>
              <a:buSzPts val="4500"/>
              <a:buNone/>
              <a:defRPr sz="4500">
                <a:solidFill>
                  <a:schemeClr val="dk1"/>
                </a:solidFill>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Vuota">
  <p:cSld name="27_Vuota">
    <p:bg>
      <p:bgPr>
        <a:solidFill>
          <a:schemeClr val="lt1"/>
        </a:solidFill>
      </p:bgPr>
    </p:bg>
    <p:spTree>
      <p:nvGrpSpPr>
        <p:cNvPr id="1992" name="Shape 1992"/>
        <p:cNvGrpSpPr/>
        <p:nvPr/>
      </p:nvGrpSpPr>
      <p:grpSpPr>
        <a:xfrm>
          <a:off x="0" y="0"/>
          <a:ext cx="0" cy="0"/>
          <a:chOff x="0" y="0"/>
          <a:chExt cx="0" cy="0"/>
        </a:xfrm>
      </p:grpSpPr>
      <p:sp>
        <p:nvSpPr>
          <p:cNvPr id="1993" name="Google Shape;1993;p128"/>
          <p:cNvSpPr/>
          <p:nvPr/>
        </p:nvSpPr>
        <p:spPr>
          <a:xfrm>
            <a:off x="404986" y="404999"/>
            <a:ext cx="8333616" cy="4309876"/>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94" name="Google Shape;1994;p128"/>
          <p:cNvSpPr/>
          <p:nvPr/>
        </p:nvSpPr>
        <p:spPr>
          <a:xfrm>
            <a:off x="1128514" y="965741"/>
            <a:ext cx="3353750" cy="3208009"/>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95" name="Google Shape;1995;p128"/>
          <p:cNvSpPr txBox="1"/>
          <p:nvPr>
            <p:ph idx="1" type="body"/>
          </p:nvPr>
        </p:nvSpPr>
        <p:spPr>
          <a:xfrm>
            <a:off x="5209346" y="965741"/>
            <a:ext cx="3008390" cy="769147"/>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2100"/>
              <a:buNone/>
              <a:defRPr b="1"/>
            </a:lvl1pPr>
            <a:lvl2pPr indent="-228600" lvl="1" marL="914400" algn="l">
              <a:lnSpc>
                <a:spcPct val="90000"/>
              </a:lnSpc>
              <a:spcBef>
                <a:spcPts val="400"/>
              </a:spcBef>
              <a:spcAft>
                <a:spcPts val="0"/>
              </a:spcAft>
              <a:buClr>
                <a:schemeClr val="dk1"/>
              </a:buClr>
              <a:buSzPts val="4500"/>
              <a:buNone/>
              <a:defRPr sz="4500">
                <a:solidFill>
                  <a:schemeClr val="dk1"/>
                </a:solidFill>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96" name="Google Shape;1996;p128"/>
          <p:cNvSpPr txBox="1"/>
          <p:nvPr>
            <p:ph idx="2" type="body"/>
          </p:nvPr>
        </p:nvSpPr>
        <p:spPr>
          <a:xfrm>
            <a:off x="5200589" y="1921500"/>
            <a:ext cx="2828132" cy="1483876"/>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sz="1400"/>
            </a:lvl1pPr>
            <a:lvl2pPr indent="-228600" lvl="1" marL="914400" algn="l">
              <a:lnSpc>
                <a:spcPct val="90000"/>
              </a:lnSpc>
              <a:spcBef>
                <a:spcPts val="400"/>
              </a:spcBef>
              <a:spcAft>
                <a:spcPts val="0"/>
              </a:spcAft>
              <a:buClr>
                <a:schemeClr val="dk1"/>
              </a:buClr>
              <a:buSzPts val="4500"/>
              <a:buNone/>
              <a:defRPr sz="4500">
                <a:solidFill>
                  <a:schemeClr val="dk1"/>
                </a:solidFill>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Vuota">
  <p:cSld name="28_Vuota">
    <p:bg>
      <p:bgPr>
        <a:solidFill>
          <a:schemeClr val="lt1"/>
        </a:solidFill>
      </p:bgPr>
    </p:bg>
    <p:spTree>
      <p:nvGrpSpPr>
        <p:cNvPr id="1997" name="Shape 1997"/>
        <p:cNvGrpSpPr/>
        <p:nvPr/>
      </p:nvGrpSpPr>
      <p:grpSpPr>
        <a:xfrm>
          <a:off x="0" y="0"/>
          <a:ext cx="0" cy="0"/>
          <a:chOff x="0" y="0"/>
          <a:chExt cx="0" cy="0"/>
        </a:xfrm>
      </p:grpSpPr>
      <p:sp>
        <p:nvSpPr>
          <p:cNvPr id="1998" name="Google Shape;1998;p129"/>
          <p:cNvSpPr/>
          <p:nvPr/>
        </p:nvSpPr>
        <p:spPr>
          <a:xfrm>
            <a:off x="404986" y="428624"/>
            <a:ext cx="8333616" cy="4286251"/>
          </a:xfrm>
          <a:prstGeom prst="rect">
            <a:avLst/>
          </a:prstGeom>
          <a:solidFill>
            <a:srgbClr val="FF7F7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99" name="Google Shape;1999;p129"/>
          <p:cNvSpPr txBox="1"/>
          <p:nvPr>
            <p:ph idx="1" type="body"/>
          </p:nvPr>
        </p:nvSpPr>
        <p:spPr>
          <a:xfrm>
            <a:off x="5209346" y="965741"/>
            <a:ext cx="3008390" cy="769147"/>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2100"/>
              <a:buNone/>
              <a:defRPr b="1"/>
            </a:lvl1pPr>
            <a:lvl2pPr indent="-228600" lvl="1" marL="914400" algn="l">
              <a:lnSpc>
                <a:spcPct val="90000"/>
              </a:lnSpc>
              <a:spcBef>
                <a:spcPts val="400"/>
              </a:spcBef>
              <a:spcAft>
                <a:spcPts val="0"/>
              </a:spcAft>
              <a:buClr>
                <a:schemeClr val="dk1"/>
              </a:buClr>
              <a:buSzPts val="4500"/>
              <a:buNone/>
              <a:defRPr sz="4500">
                <a:solidFill>
                  <a:schemeClr val="dk1"/>
                </a:solidFill>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00" name="Google Shape;2000;p129"/>
          <p:cNvSpPr txBox="1"/>
          <p:nvPr>
            <p:ph idx="2" type="body"/>
          </p:nvPr>
        </p:nvSpPr>
        <p:spPr>
          <a:xfrm>
            <a:off x="5200589" y="1921500"/>
            <a:ext cx="2828132" cy="1483876"/>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sz="1400"/>
            </a:lvl1pPr>
            <a:lvl2pPr indent="-228600" lvl="1" marL="914400" algn="l">
              <a:lnSpc>
                <a:spcPct val="90000"/>
              </a:lnSpc>
              <a:spcBef>
                <a:spcPts val="400"/>
              </a:spcBef>
              <a:spcAft>
                <a:spcPts val="0"/>
              </a:spcAft>
              <a:buClr>
                <a:schemeClr val="dk1"/>
              </a:buClr>
              <a:buSzPts val="4500"/>
              <a:buNone/>
              <a:defRPr sz="4500">
                <a:solidFill>
                  <a:schemeClr val="dk1"/>
                </a:solidFill>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01" name="Google Shape;2001;p129"/>
          <p:cNvSpPr/>
          <p:nvPr>
            <p:ph idx="3" type="pic"/>
          </p:nvPr>
        </p:nvSpPr>
        <p:spPr>
          <a:xfrm>
            <a:off x="1110513" y="965741"/>
            <a:ext cx="3348973" cy="3212021"/>
          </a:xfrm>
          <a:prstGeom prst="rect">
            <a:avLst/>
          </a:prstGeom>
          <a:noFill/>
          <a:ln>
            <a:noFill/>
          </a:ln>
        </p:spPr>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Vuota">
  <p:cSld name="30_Vuota">
    <p:bg>
      <p:bgPr>
        <a:solidFill>
          <a:schemeClr val="lt1"/>
        </a:solidFill>
      </p:bgPr>
    </p:bg>
    <p:spTree>
      <p:nvGrpSpPr>
        <p:cNvPr id="2002" name="Shape 2002"/>
        <p:cNvGrpSpPr/>
        <p:nvPr/>
      </p:nvGrpSpPr>
      <p:grpSpPr>
        <a:xfrm>
          <a:off x="0" y="0"/>
          <a:ext cx="0" cy="0"/>
          <a:chOff x="0" y="0"/>
          <a:chExt cx="0" cy="0"/>
        </a:xfrm>
      </p:grpSpPr>
      <p:sp>
        <p:nvSpPr>
          <p:cNvPr id="2003" name="Google Shape;2003;p130"/>
          <p:cNvSpPr/>
          <p:nvPr/>
        </p:nvSpPr>
        <p:spPr>
          <a:xfrm>
            <a:off x="404986" y="428624"/>
            <a:ext cx="8333616" cy="4286251"/>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04" name="Google Shape;2004;p130"/>
          <p:cNvSpPr/>
          <p:nvPr>
            <p:ph idx="2" type="pic"/>
          </p:nvPr>
        </p:nvSpPr>
        <p:spPr>
          <a:xfrm>
            <a:off x="1110513" y="965741"/>
            <a:ext cx="3348973" cy="3212021"/>
          </a:xfrm>
          <a:prstGeom prst="rect">
            <a:avLst/>
          </a:prstGeom>
          <a:noFill/>
          <a:ln>
            <a:noFill/>
          </a:ln>
        </p:spPr>
      </p:sp>
      <p:sp>
        <p:nvSpPr>
          <p:cNvPr id="2005" name="Google Shape;2005;p130"/>
          <p:cNvSpPr txBox="1"/>
          <p:nvPr>
            <p:ph idx="1" type="body"/>
          </p:nvPr>
        </p:nvSpPr>
        <p:spPr>
          <a:xfrm>
            <a:off x="5209346" y="965741"/>
            <a:ext cx="3008390" cy="769147"/>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2100"/>
              <a:buNone/>
              <a:defRPr b="1"/>
            </a:lvl1pPr>
            <a:lvl2pPr indent="-228600" lvl="1" marL="914400" algn="l">
              <a:lnSpc>
                <a:spcPct val="90000"/>
              </a:lnSpc>
              <a:spcBef>
                <a:spcPts val="400"/>
              </a:spcBef>
              <a:spcAft>
                <a:spcPts val="0"/>
              </a:spcAft>
              <a:buClr>
                <a:schemeClr val="dk1"/>
              </a:buClr>
              <a:buSzPts val="4500"/>
              <a:buNone/>
              <a:defRPr sz="4500">
                <a:solidFill>
                  <a:schemeClr val="dk1"/>
                </a:solidFill>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06" name="Google Shape;2006;p130"/>
          <p:cNvSpPr txBox="1"/>
          <p:nvPr>
            <p:ph idx="3" type="body"/>
          </p:nvPr>
        </p:nvSpPr>
        <p:spPr>
          <a:xfrm>
            <a:off x="5200589" y="1921500"/>
            <a:ext cx="2828132" cy="1483876"/>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sz="1400"/>
            </a:lvl1pPr>
            <a:lvl2pPr indent="-228600" lvl="1" marL="914400" algn="l">
              <a:lnSpc>
                <a:spcPct val="90000"/>
              </a:lnSpc>
              <a:spcBef>
                <a:spcPts val="400"/>
              </a:spcBef>
              <a:spcAft>
                <a:spcPts val="0"/>
              </a:spcAft>
              <a:buClr>
                <a:schemeClr val="dk1"/>
              </a:buClr>
              <a:buSzPts val="4500"/>
              <a:buNone/>
              <a:defRPr sz="4500">
                <a:solidFill>
                  <a:schemeClr val="dk1"/>
                </a:solidFill>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Vuota">
  <p:cSld name="45_Vuota">
    <p:bg>
      <p:bgPr>
        <a:solidFill>
          <a:schemeClr val="accent1"/>
        </a:solidFill>
      </p:bgPr>
    </p:bg>
    <p:spTree>
      <p:nvGrpSpPr>
        <p:cNvPr id="2007" name="Shape 2007"/>
        <p:cNvGrpSpPr/>
        <p:nvPr/>
      </p:nvGrpSpPr>
      <p:grpSpPr>
        <a:xfrm>
          <a:off x="0" y="0"/>
          <a:ext cx="0" cy="0"/>
          <a:chOff x="0" y="0"/>
          <a:chExt cx="0" cy="0"/>
        </a:xfrm>
      </p:grpSpPr>
      <p:grpSp>
        <p:nvGrpSpPr>
          <p:cNvPr id="2008" name="Google Shape;2008;p131"/>
          <p:cNvGrpSpPr/>
          <p:nvPr/>
        </p:nvGrpSpPr>
        <p:grpSpPr>
          <a:xfrm>
            <a:off x="-14" y="0"/>
            <a:ext cx="9144000" cy="5143500"/>
            <a:chOff x="0" y="0"/>
            <a:chExt cx="12192000" cy="6858000"/>
          </a:xfrm>
        </p:grpSpPr>
        <p:sp>
          <p:nvSpPr>
            <p:cNvPr id="2009" name="Google Shape;2009;p131"/>
            <p:cNvSpPr/>
            <p:nvPr/>
          </p:nvSpPr>
          <p:spPr>
            <a:xfrm>
              <a:off x="0" y="0"/>
              <a:ext cx="540000" cy="685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10" name="Google Shape;2010;p131"/>
            <p:cNvSpPr/>
            <p:nvPr/>
          </p:nvSpPr>
          <p:spPr>
            <a:xfrm>
              <a:off x="11652000" y="0"/>
              <a:ext cx="540000" cy="685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11" name="Google Shape;2011;p131"/>
            <p:cNvSpPr/>
            <p:nvPr/>
          </p:nvSpPr>
          <p:spPr>
            <a:xfrm rot="-5400000">
              <a:off x="5826000" y="-5826000"/>
              <a:ext cx="540000" cy="12192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12" name="Google Shape;2012;p131"/>
            <p:cNvSpPr/>
            <p:nvPr/>
          </p:nvSpPr>
          <p:spPr>
            <a:xfrm rot="-5400000">
              <a:off x="5826000" y="492000"/>
              <a:ext cx="540000" cy="12192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13" name="Google Shape;2013;p131"/>
            <p:cNvSpPr/>
            <p:nvPr/>
          </p:nvSpPr>
          <p:spPr>
            <a:xfrm>
              <a:off x="1235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14" name="Google Shape;2014;p131"/>
            <p:cNvSpPr/>
            <p:nvPr/>
          </p:nvSpPr>
          <p:spPr>
            <a:xfrm>
              <a:off x="2182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15" name="Google Shape;2015;p131"/>
            <p:cNvSpPr/>
            <p:nvPr/>
          </p:nvSpPr>
          <p:spPr>
            <a:xfrm>
              <a:off x="3129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16" name="Google Shape;2016;p131"/>
            <p:cNvSpPr/>
            <p:nvPr/>
          </p:nvSpPr>
          <p:spPr>
            <a:xfrm>
              <a:off x="4076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17" name="Google Shape;2017;p131"/>
            <p:cNvSpPr/>
            <p:nvPr/>
          </p:nvSpPr>
          <p:spPr>
            <a:xfrm>
              <a:off x="5023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18" name="Google Shape;2018;p131"/>
            <p:cNvSpPr/>
            <p:nvPr/>
          </p:nvSpPr>
          <p:spPr>
            <a:xfrm>
              <a:off x="5970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19" name="Google Shape;2019;p131"/>
            <p:cNvSpPr/>
            <p:nvPr/>
          </p:nvSpPr>
          <p:spPr>
            <a:xfrm>
              <a:off x="6917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20" name="Google Shape;2020;p131"/>
            <p:cNvSpPr/>
            <p:nvPr/>
          </p:nvSpPr>
          <p:spPr>
            <a:xfrm>
              <a:off x="7864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21" name="Google Shape;2021;p131"/>
            <p:cNvSpPr/>
            <p:nvPr/>
          </p:nvSpPr>
          <p:spPr>
            <a:xfrm>
              <a:off x="8811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22" name="Google Shape;2022;p131"/>
            <p:cNvSpPr/>
            <p:nvPr/>
          </p:nvSpPr>
          <p:spPr>
            <a:xfrm>
              <a:off x="9758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23" name="Google Shape;2023;p131"/>
            <p:cNvSpPr/>
            <p:nvPr/>
          </p:nvSpPr>
          <p:spPr>
            <a:xfrm>
              <a:off x="10705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24" name="Google Shape;2024;p131"/>
            <p:cNvSpPr/>
            <p:nvPr/>
          </p:nvSpPr>
          <p:spPr>
            <a:xfrm rot="5400000">
              <a:off x="5970275" y="-4136725"/>
              <a:ext cx="252000" cy="111114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25" name="Google Shape;2025;p131"/>
            <p:cNvSpPr/>
            <p:nvPr/>
          </p:nvSpPr>
          <p:spPr>
            <a:xfrm rot="5400000">
              <a:off x="5970275" y="-3131725"/>
              <a:ext cx="252000" cy="111114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26" name="Google Shape;2026;p131"/>
            <p:cNvSpPr/>
            <p:nvPr/>
          </p:nvSpPr>
          <p:spPr>
            <a:xfrm rot="5400000">
              <a:off x="5970275" y="-2126725"/>
              <a:ext cx="252000" cy="111114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27" name="Google Shape;2027;p131"/>
            <p:cNvSpPr/>
            <p:nvPr/>
          </p:nvSpPr>
          <p:spPr>
            <a:xfrm rot="5400000">
              <a:off x="5970275" y="-1121725"/>
              <a:ext cx="252000" cy="111114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28" name="Google Shape;2028;p131"/>
            <p:cNvSpPr/>
            <p:nvPr/>
          </p:nvSpPr>
          <p:spPr>
            <a:xfrm rot="5400000">
              <a:off x="5970275" y="-116725"/>
              <a:ext cx="252000" cy="111114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Custom Layout">
  <p:cSld name="21_Custom Layout">
    <p:spTree>
      <p:nvGrpSpPr>
        <p:cNvPr id="52" name="Shape 52"/>
        <p:cNvGrpSpPr/>
        <p:nvPr/>
      </p:nvGrpSpPr>
      <p:grpSpPr>
        <a:xfrm>
          <a:off x="0" y="0"/>
          <a:ext cx="0" cy="0"/>
          <a:chOff x="0" y="0"/>
          <a:chExt cx="0" cy="0"/>
        </a:xfrm>
      </p:grpSpPr>
      <p:sp>
        <p:nvSpPr>
          <p:cNvPr id="53" name="Google Shape;53;p14"/>
          <p:cNvSpPr/>
          <p:nvPr>
            <p:ph idx="2" type="pic"/>
          </p:nvPr>
        </p:nvSpPr>
        <p:spPr>
          <a:xfrm>
            <a:off x="0" y="556022"/>
            <a:ext cx="9144000" cy="2505300"/>
          </a:xfrm>
          <a:prstGeom prst="rect">
            <a:avLst/>
          </a:prstGeom>
          <a:solidFill>
            <a:schemeClr val="lt1"/>
          </a:solidFill>
          <a:ln>
            <a:noFill/>
          </a:ln>
        </p:spPr>
      </p:sp>
      <p:sp>
        <p:nvSpPr>
          <p:cNvPr id="54" name="Google Shape;54;p14"/>
          <p:cNvSpPr/>
          <p:nvPr/>
        </p:nvSpPr>
        <p:spPr>
          <a:xfrm>
            <a:off x="0" y="566531"/>
            <a:ext cx="9143999" cy="2504980"/>
          </a:xfrm>
          <a:custGeom>
            <a:rect b="b" l="l" r="r" t="t"/>
            <a:pathLst>
              <a:path extrusionOk="0" h="3467100" w="12191999">
                <a:moveTo>
                  <a:pt x="0" y="0"/>
                </a:moveTo>
                <a:lnTo>
                  <a:pt x="12191999" y="0"/>
                </a:lnTo>
                <a:lnTo>
                  <a:pt x="12191999" y="3467100"/>
                </a:lnTo>
                <a:lnTo>
                  <a:pt x="0" y="3467100"/>
                </a:lnTo>
                <a:close/>
              </a:path>
            </a:pathLst>
          </a:custGeom>
          <a:solidFill>
            <a:srgbClr val="F4DD4D"/>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Poppins"/>
              <a:ea typeface="Poppins"/>
              <a:cs typeface="Poppins"/>
              <a:sym typeface="Poppins"/>
            </a:endParaRPr>
          </a:p>
        </p:txBody>
      </p:sp>
      <p:sp>
        <p:nvSpPr>
          <p:cNvPr id="55" name="Google Shape;55;p14"/>
          <p:cNvSpPr txBox="1"/>
          <p:nvPr>
            <p:ph type="title"/>
          </p:nvPr>
        </p:nvSpPr>
        <p:spPr>
          <a:xfrm>
            <a:off x="869786" y="1919666"/>
            <a:ext cx="7886700" cy="6657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rgbClr val="F4DD4C"/>
              </a:buClr>
              <a:buSzPts val="5400"/>
              <a:buFont typeface="Poppins"/>
              <a:buNone/>
              <a:defRPr b="1" i="0" sz="5400" u="none" cap="none" strike="noStrike">
                <a:solidFill>
                  <a:schemeClr val="dk1"/>
                </a:solidFill>
                <a:latin typeface="Poppins"/>
                <a:ea typeface="Poppins"/>
                <a:cs typeface="Poppins"/>
                <a:sym typeface="Poppins"/>
              </a:defRPr>
            </a:lvl1pPr>
            <a:lvl2pPr lvl="1" marR="0" rtl="0" algn="l">
              <a:lnSpc>
                <a:spcPct val="100000"/>
              </a:lnSpc>
              <a:spcBef>
                <a:spcPts val="0"/>
              </a:spcBef>
              <a:spcAft>
                <a:spcPts val="0"/>
              </a:spcAft>
              <a:buClr>
                <a:srgbClr val="F4DD4C"/>
              </a:buClr>
              <a:buSzPts val="1100"/>
              <a:buFont typeface="Arial"/>
              <a:buNone/>
              <a:defRPr b="0" i="0" sz="1400" u="none" cap="none" strike="noStrike">
                <a:solidFill>
                  <a:srgbClr val="F4DD4C"/>
                </a:solidFill>
                <a:latin typeface="Arial"/>
                <a:ea typeface="Arial"/>
                <a:cs typeface="Arial"/>
                <a:sym typeface="Arial"/>
              </a:defRPr>
            </a:lvl2pPr>
            <a:lvl3pPr lvl="2" marR="0" rtl="0" algn="l">
              <a:lnSpc>
                <a:spcPct val="100000"/>
              </a:lnSpc>
              <a:spcBef>
                <a:spcPts val="0"/>
              </a:spcBef>
              <a:spcAft>
                <a:spcPts val="0"/>
              </a:spcAft>
              <a:buClr>
                <a:srgbClr val="F4DD4C"/>
              </a:buClr>
              <a:buSzPts val="1100"/>
              <a:buFont typeface="Arial"/>
              <a:buNone/>
              <a:defRPr b="0" i="0" sz="1400" u="none" cap="none" strike="noStrike">
                <a:solidFill>
                  <a:srgbClr val="F4DD4C"/>
                </a:solidFill>
                <a:latin typeface="Arial"/>
                <a:ea typeface="Arial"/>
                <a:cs typeface="Arial"/>
                <a:sym typeface="Arial"/>
              </a:defRPr>
            </a:lvl3pPr>
            <a:lvl4pPr lvl="3" marR="0" rtl="0" algn="l">
              <a:lnSpc>
                <a:spcPct val="100000"/>
              </a:lnSpc>
              <a:spcBef>
                <a:spcPts val="0"/>
              </a:spcBef>
              <a:spcAft>
                <a:spcPts val="0"/>
              </a:spcAft>
              <a:buClr>
                <a:srgbClr val="F4DD4C"/>
              </a:buClr>
              <a:buSzPts val="1100"/>
              <a:buFont typeface="Arial"/>
              <a:buNone/>
              <a:defRPr b="0" i="0" sz="1400" u="none" cap="none" strike="noStrike">
                <a:solidFill>
                  <a:srgbClr val="F4DD4C"/>
                </a:solidFill>
                <a:latin typeface="Arial"/>
                <a:ea typeface="Arial"/>
                <a:cs typeface="Arial"/>
                <a:sym typeface="Arial"/>
              </a:defRPr>
            </a:lvl4pPr>
            <a:lvl5pPr lvl="4" marR="0" rtl="0" algn="l">
              <a:lnSpc>
                <a:spcPct val="100000"/>
              </a:lnSpc>
              <a:spcBef>
                <a:spcPts val="0"/>
              </a:spcBef>
              <a:spcAft>
                <a:spcPts val="0"/>
              </a:spcAft>
              <a:buClr>
                <a:srgbClr val="F4DD4C"/>
              </a:buClr>
              <a:buSzPts val="1100"/>
              <a:buFont typeface="Arial"/>
              <a:buNone/>
              <a:defRPr b="0" i="0" sz="1400" u="none" cap="none" strike="noStrike">
                <a:solidFill>
                  <a:srgbClr val="F4DD4C"/>
                </a:solidFill>
                <a:latin typeface="Arial"/>
                <a:ea typeface="Arial"/>
                <a:cs typeface="Arial"/>
                <a:sym typeface="Arial"/>
              </a:defRPr>
            </a:lvl5pPr>
            <a:lvl6pPr lvl="5" marR="0" rtl="0" algn="l">
              <a:lnSpc>
                <a:spcPct val="100000"/>
              </a:lnSpc>
              <a:spcBef>
                <a:spcPts val="0"/>
              </a:spcBef>
              <a:spcAft>
                <a:spcPts val="0"/>
              </a:spcAft>
              <a:buClr>
                <a:srgbClr val="F4DD4C"/>
              </a:buClr>
              <a:buSzPts val="1100"/>
              <a:buFont typeface="Arial"/>
              <a:buNone/>
              <a:defRPr b="0" i="0" sz="1400" u="none" cap="none" strike="noStrike">
                <a:solidFill>
                  <a:srgbClr val="F4DD4C"/>
                </a:solidFill>
                <a:latin typeface="Arial"/>
                <a:ea typeface="Arial"/>
                <a:cs typeface="Arial"/>
                <a:sym typeface="Arial"/>
              </a:defRPr>
            </a:lvl6pPr>
            <a:lvl7pPr lvl="6" marR="0" rtl="0" algn="l">
              <a:lnSpc>
                <a:spcPct val="100000"/>
              </a:lnSpc>
              <a:spcBef>
                <a:spcPts val="0"/>
              </a:spcBef>
              <a:spcAft>
                <a:spcPts val="0"/>
              </a:spcAft>
              <a:buClr>
                <a:srgbClr val="F4DD4C"/>
              </a:buClr>
              <a:buSzPts val="1100"/>
              <a:buFont typeface="Arial"/>
              <a:buNone/>
              <a:defRPr b="0" i="0" sz="1400" u="none" cap="none" strike="noStrike">
                <a:solidFill>
                  <a:srgbClr val="F4DD4C"/>
                </a:solidFill>
                <a:latin typeface="Arial"/>
                <a:ea typeface="Arial"/>
                <a:cs typeface="Arial"/>
                <a:sym typeface="Arial"/>
              </a:defRPr>
            </a:lvl7pPr>
            <a:lvl8pPr lvl="7" marR="0" rtl="0" algn="l">
              <a:lnSpc>
                <a:spcPct val="100000"/>
              </a:lnSpc>
              <a:spcBef>
                <a:spcPts val="0"/>
              </a:spcBef>
              <a:spcAft>
                <a:spcPts val="0"/>
              </a:spcAft>
              <a:buClr>
                <a:srgbClr val="F4DD4C"/>
              </a:buClr>
              <a:buSzPts val="1100"/>
              <a:buFont typeface="Arial"/>
              <a:buNone/>
              <a:defRPr b="0" i="0" sz="1400" u="none" cap="none" strike="noStrike">
                <a:solidFill>
                  <a:srgbClr val="F4DD4C"/>
                </a:solidFill>
                <a:latin typeface="Arial"/>
                <a:ea typeface="Arial"/>
                <a:cs typeface="Arial"/>
                <a:sym typeface="Arial"/>
              </a:defRPr>
            </a:lvl8pPr>
            <a:lvl9pPr lvl="8" marR="0" rtl="0" algn="l">
              <a:lnSpc>
                <a:spcPct val="100000"/>
              </a:lnSpc>
              <a:spcBef>
                <a:spcPts val="0"/>
              </a:spcBef>
              <a:spcAft>
                <a:spcPts val="0"/>
              </a:spcAft>
              <a:buClr>
                <a:srgbClr val="F4DD4C"/>
              </a:buClr>
              <a:buSzPts val="1100"/>
              <a:buFont typeface="Arial"/>
              <a:buNone/>
              <a:defRPr b="0" i="0" sz="1400" u="none" cap="none" strike="noStrike">
                <a:solidFill>
                  <a:srgbClr val="F4DD4C"/>
                </a:solidFill>
                <a:latin typeface="Arial"/>
                <a:ea typeface="Arial"/>
                <a:cs typeface="Arial"/>
                <a:sym typeface="Arial"/>
              </a:defRPr>
            </a:lvl9pPr>
          </a:lstStyle>
          <a:p/>
        </p:txBody>
      </p:sp>
      <p:sp>
        <p:nvSpPr>
          <p:cNvPr id="56" name="Google Shape;56;p14"/>
          <p:cNvSpPr txBox="1"/>
          <p:nvPr>
            <p:ph idx="1" type="body"/>
          </p:nvPr>
        </p:nvSpPr>
        <p:spPr>
          <a:xfrm>
            <a:off x="876575" y="2685429"/>
            <a:ext cx="4377900" cy="3858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chemeClr val="lt1"/>
              </a:buClr>
              <a:buSzPts val="1500"/>
              <a:buFont typeface="Arial"/>
              <a:buNone/>
              <a:defRPr b="0" i="0" sz="1500" u="none" cap="none" strike="noStrike">
                <a:solidFill>
                  <a:schemeClr val="lt1"/>
                </a:solidFill>
                <a:latin typeface="Poppins"/>
                <a:ea typeface="Poppins"/>
                <a:cs typeface="Poppins"/>
                <a:sym typeface="Poppins"/>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57" name="Google Shape;57;p14"/>
          <p:cNvSpPr txBox="1"/>
          <p:nvPr>
            <p:ph idx="3" type="body"/>
          </p:nvPr>
        </p:nvSpPr>
        <p:spPr>
          <a:xfrm>
            <a:off x="870347" y="3477986"/>
            <a:ext cx="3438600" cy="14619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rgbClr val="949494"/>
              </a:buClr>
              <a:buSzPts val="900"/>
              <a:buFont typeface="Arial"/>
              <a:buNone/>
              <a:defRPr b="0" i="0" sz="900" u="none" cap="none" strike="noStrike">
                <a:solidFill>
                  <a:srgbClr val="949494"/>
                </a:solidFill>
                <a:latin typeface="Poppins"/>
                <a:ea typeface="Poppins"/>
                <a:cs typeface="Poppins"/>
                <a:sym typeface="Poppins"/>
              </a:defRPr>
            </a:lvl1pPr>
            <a:lvl2pPr indent="-228600" lvl="1" marL="914400"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4pPr>
            <a:lvl5pPr indent="-298450" lvl="4" marL="2286000" marR="0" rtl="0" algn="l">
              <a:lnSpc>
                <a:spcPct val="90000"/>
              </a:lnSpc>
              <a:spcBef>
                <a:spcPts val="400"/>
              </a:spcBef>
              <a:spcAft>
                <a:spcPts val="0"/>
              </a:spcAft>
              <a:buClr>
                <a:srgbClr val="949494"/>
              </a:buClr>
              <a:buSzPts val="1100"/>
              <a:buFont typeface="Arial"/>
              <a:buChar char="•"/>
              <a:defRPr b="0" i="0" sz="1100" u="none" cap="none" strike="noStrike">
                <a:solidFill>
                  <a:srgbClr val="949494"/>
                </a:solidFill>
                <a:latin typeface="Poppins"/>
                <a:ea typeface="Poppins"/>
                <a:cs typeface="Poppins"/>
                <a:sym typeface="Poppins"/>
              </a:defRPr>
            </a:lvl5pPr>
            <a:lvl6pPr indent="-298450" lvl="5" marL="2743200" marR="0" rtl="0" algn="l">
              <a:lnSpc>
                <a:spcPct val="90000"/>
              </a:lnSpc>
              <a:spcBef>
                <a:spcPts val="400"/>
              </a:spcBef>
              <a:spcAft>
                <a:spcPts val="0"/>
              </a:spcAft>
              <a:buClr>
                <a:srgbClr val="949494"/>
              </a:buClr>
              <a:buSzPts val="1100"/>
              <a:buFont typeface="Arial"/>
              <a:buChar char="•"/>
              <a:defRPr b="0" i="0" sz="1100" u="none" cap="none" strike="noStrike">
                <a:solidFill>
                  <a:srgbClr val="949494"/>
                </a:solidFill>
                <a:latin typeface="Poppins"/>
                <a:ea typeface="Poppins"/>
                <a:cs typeface="Poppins"/>
                <a:sym typeface="Poppins"/>
              </a:defRPr>
            </a:lvl6pPr>
            <a:lvl7pPr indent="-298450" lvl="6" marL="3200400" marR="0" rtl="0" algn="l">
              <a:lnSpc>
                <a:spcPct val="90000"/>
              </a:lnSpc>
              <a:spcBef>
                <a:spcPts val="400"/>
              </a:spcBef>
              <a:spcAft>
                <a:spcPts val="0"/>
              </a:spcAft>
              <a:buClr>
                <a:srgbClr val="949494"/>
              </a:buClr>
              <a:buSzPts val="1100"/>
              <a:buFont typeface="Arial"/>
              <a:buChar char="•"/>
              <a:defRPr b="0" i="0" sz="1100" u="none" cap="none" strike="noStrike">
                <a:solidFill>
                  <a:srgbClr val="949494"/>
                </a:solidFill>
                <a:latin typeface="Poppins"/>
                <a:ea typeface="Poppins"/>
                <a:cs typeface="Poppins"/>
                <a:sym typeface="Poppins"/>
              </a:defRPr>
            </a:lvl7pPr>
            <a:lvl8pPr indent="-298450" lvl="7" marL="3657600" marR="0" rtl="0" algn="l">
              <a:lnSpc>
                <a:spcPct val="90000"/>
              </a:lnSpc>
              <a:spcBef>
                <a:spcPts val="400"/>
              </a:spcBef>
              <a:spcAft>
                <a:spcPts val="0"/>
              </a:spcAft>
              <a:buClr>
                <a:srgbClr val="949494"/>
              </a:buClr>
              <a:buSzPts val="1100"/>
              <a:buFont typeface="Arial"/>
              <a:buChar char="•"/>
              <a:defRPr b="0" i="0" sz="1100" u="none" cap="none" strike="noStrike">
                <a:solidFill>
                  <a:srgbClr val="949494"/>
                </a:solidFill>
                <a:latin typeface="Poppins"/>
                <a:ea typeface="Poppins"/>
                <a:cs typeface="Poppins"/>
                <a:sym typeface="Poppins"/>
              </a:defRPr>
            </a:lvl8pPr>
            <a:lvl9pPr indent="-298450" lvl="8" marL="4114800" marR="0" rtl="0" algn="l">
              <a:lnSpc>
                <a:spcPct val="90000"/>
              </a:lnSpc>
              <a:spcBef>
                <a:spcPts val="400"/>
              </a:spcBef>
              <a:spcAft>
                <a:spcPts val="0"/>
              </a:spcAft>
              <a:buClr>
                <a:srgbClr val="949494"/>
              </a:buClr>
              <a:buSzPts val="1100"/>
              <a:buFont typeface="Arial"/>
              <a:buChar char="•"/>
              <a:defRPr b="0" i="0" sz="1100" u="none" cap="none" strike="noStrike">
                <a:solidFill>
                  <a:srgbClr val="949494"/>
                </a:solidFill>
                <a:latin typeface="Poppins"/>
                <a:ea typeface="Poppins"/>
                <a:cs typeface="Poppins"/>
                <a:sym typeface="Poppins"/>
              </a:defRPr>
            </a:lvl9pPr>
          </a:lstStyle>
          <a:p/>
        </p:txBody>
      </p:sp>
      <p:sp>
        <p:nvSpPr>
          <p:cNvPr id="58" name="Google Shape;58;p14"/>
          <p:cNvSpPr txBox="1"/>
          <p:nvPr>
            <p:ph idx="4" type="body"/>
          </p:nvPr>
        </p:nvSpPr>
        <p:spPr>
          <a:xfrm>
            <a:off x="4887176" y="3477986"/>
            <a:ext cx="3438600" cy="14619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rgbClr val="949494"/>
              </a:buClr>
              <a:buSzPts val="900"/>
              <a:buFont typeface="Arial"/>
              <a:buNone/>
              <a:defRPr b="0" i="0" sz="900" u="none" cap="none" strike="noStrike">
                <a:solidFill>
                  <a:srgbClr val="949494"/>
                </a:solidFill>
                <a:latin typeface="Poppins"/>
                <a:ea typeface="Poppins"/>
                <a:cs typeface="Poppins"/>
                <a:sym typeface="Poppins"/>
              </a:defRPr>
            </a:lvl1pPr>
            <a:lvl2pPr indent="-228600" lvl="1" marL="914400"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Open Sans"/>
                <a:ea typeface="Open Sans"/>
                <a:cs typeface="Open Sans"/>
                <a:sym typeface="Open Sans"/>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4pPr>
            <a:lvl5pPr indent="-298450" lvl="4" marL="2286000" marR="0" rtl="0" algn="l">
              <a:lnSpc>
                <a:spcPct val="90000"/>
              </a:lnSpc>
              <a:spcBef>
                <a:spcPts val="400"/>
              </a:spcBef>
              <a:spcAft>
                <a:spcPts val="0"/>
              </a:spcAft>
              <a:buClr>
                <a:srgbClr val="949494"/>
              </a:buClr>
              <a:buSzPts val="1100"/>
              <a:buFont typeface="Arial"/>
              <a:buChar char="•"/>
              <a:defRPr b="0" i="0" sz="1100" u="none" cap="none" strike="noStrike">
                <a:solidFill>
                  <a:srgbClr val="949494"/>
                </a:solidFill>
                <a:latin typeface="Poppins"/>
                <a:ea typeface="Poppins"/>
                <a:cs typeface="Poppins"/>
                <a:sym typeface="Poppins"/>
              </a:defRPr>
            </a:lvl5pPr>
            <a:lvl6pPr indent="-298450" lvl="5" marL="2743200" marR="0" rtl="0" algn="l">
              <a:lnSpc>
                <a:spcPct val="90000"/>
              </a:lnSpc>
              <a:spcBef>
                <a:spcPts val="400"/>
              </a:spcBef>
              <a:spcAft>
                <a:spcPts val="0"/>
              </a:spcAft>
              <a:buClr>
                <a:srgbClr val="949494"/>
              </a:buClr>
              <a:buSzPts val="1100"/>
              <a:buFont typeface="Arial"/>
              <a:buChar char="•"/>
              <a:defRPr b="0" i="0" sz="1100" u="none" cap="none" strike="noStrike">
                <a:solidFill>
                  <a:srgbClr val="949494"/>
                </a:solidFill>
                <a:latin typeface="Poppins"/>
                <a:ea typeface="Poppins"/>
                <a:cs typeface="Poppins"/>
                <a:sym typeface="Poppins"/>
              </a:defRPr>
            </a:lvl6pPr>
            <a:lvl7pPr indent="-298450" lvl="6" marL="3200400" marR="0" rtl="0" algn="l">
              <a:lnSpc>
                <a:spcPct val="90000"/>
              </a:lnSpc>
              <a:spcBef>
                <a:spcPts val="400"/>
              </a:spcBef>
              <a:spcAft>
                <a:spcPts val="0"/>
              </a:spcAft>
              <a:buClr>
                <a:srgbClr val="949494"/>
              </a:buClr>
              <a:buSzPts val="1100"/>
              <a:buFont typeface="Arial"/>
              <a:buChar char="•"/>
              <a:defRPr b="0" i="0" sz="1100" u="none" cap="none" strike="noStrike">
                <a:solidFill>
                  <a:srgbClr val="949494"/>
                </a:solidFill>
                <a:latin typeface="Poppins"/>
                <a:ea typeface="Poppins"/>
                <a:cs typeface="Poppins"/>
                <a:sym typeface="Poppins"/>
              </a:defRPr>
            </a:lvl7pPr>
            <a:lvl8pPr indent="-298450" lvl="7" marL="3657600" marR="0" rtl="0" algn="l">
              <a:lnSpc>
                <a:spcPct val="90000"/>
              </a:lnSpc>
              <a:spcBef>
                <a:spcPts val="400"/>
              </a:spcBef>
              <a:spcAft>
                <a:spcPts val="0"/>
              </a:spcAft>
              <a:buClr>
                <a:srgbClr val="949494"/>
              </a:buClr>
              <a:buSzPts val="1100"/>
              <a:buFont typeface="Arial"/>
              <a:buChar char="•"/>
              <a:defRPr b="0" i="0" sz="1100" u="none" cap="none" strike="noStrike">
                <a:solidFill>
                  <a:srgbClr val="949494"/>
                </a:solidFill>
                <a:latin typeface="Poppins"/>
                <a:ea typeface="Poppins"/>
                <a:cs typeface="Poppins"/>
                <a:sym typeface="Poppins"/>
              </a:defRPr>
            </a:lvl8pPr>
            <a:lvl9pPr indent="-298450" lvl="8" marL="4114800" marR="0" rtl="0" algn="l">
              <a:lnSpc>
                <a:spcPct val="90000"/>
              </a:lnSpc>
              <a:spcBef>
                <a:spcPts val="400"/>
              </a:spcBef>
              <a:spcAft>
                <a:spcPts val="0"/>
              </a:spcAft>
              <a:buClr>
                <a:srgbClr val="949494"/>
              </a:buClr>
              <a:buSzPts val="1100"/>
              <a:buFont typeface="Arial"/>
              <a:buChar char="•"/>
              <a:defRPr b="0" i="0" sz="1100" u="none" cap="none" strike="noStrike">
                <a:solidFill>
                  <a:srgbClr val="949494"/>
                </a:solidFill>
                <a:latin typeface="Poppins"/>
                <a:ea typeface="Poppins"/>
                <a:cs typeface="Poppins"/>
                <a:sym typeface="Poppins"/>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Vuota">
  <p:cSld name="56_Vuota">
    <p:bg>
      <p:bgPr>
        <a:solidFill>
          <a:schemeClr val="accent1"/>
        </a:solidFill>
      </p:bgPr>
    </p:bg>
    <p:spTree>
      <p:nvGrpSpPr>
        <p:cNvPr id="2029" name="Shape 2029"/>
        <p:cNvGrpSpPr/>
        <p:nvPr/>
      </p:nvGrpSpPr>
      <p:grpSpPr>
        <a:xfrm>
          <a:off x="0" y="0"/>
          <a:ext cx="0" cy="0"/>
          <a:chOff x="0" y="0"/>
          <a:chExt cx="0" cy="0"/>
        </a:xfrm>
      </p:grpSpPr>
      <p:grpSp>
        <p:nvGrpSpPr>
          <p:cNvPr id="2030" name="Google Shape;2030;p132"/>
          <p:cNvGrpSpPr/>
          <p:nvPr/>
        </p:nvGrpSpPr>
        <p:grpSpPr>
          <a:xfrm>
            <a:off x="0" y="0"/>
            <a:ext cx="9144000" cy="5143500"/>
            <a:chOff x="0" y="0"/>
            <a:chExt cx="12192000" cy="6858000"/>
          </a:xfrm>
        </p:grpSpPr>
        <p:sp>
          <p:nvSpPr>
            <p:cNvPr id="2031" name="Google Shape;2031;p132"/>
            <p:cNvSpPr/>
            <p:nvPr/>
          </p:nvSpPr>
          <p:spPr>
            <a:xfrm>
              <a:off x="0" y="0"/>
              <a:ext cx="540000" cy="685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32" name="Google Shape;2032;p132"/>
            <p:cNvSpPr/>
            <p:nvPr/>
          </p:nvSpPr>
          <p:spPr>
            <a:xfrm>
              <a:off x="11652000" y="0"/>
              <a:ext cx="540000" cy="685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33" name="Google Shape;2033;p132"/>
            <p:cNvSpPr/>
            <p:nvPr/>
          </p:nvSpPr>
          <p:spPr>
            <a:xfrm rot="5400000">
              <a:off x="5734050" y="-5734050"/>
              <a:ext cx="723900" cy="12192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34" name="Google Shape;2034;p132"/>
            <p:cNvSpPr/>
            <p:nvPr/>
          </p:nvSpPr>
          <p:spPr>
            <a:xfrm rot="5400000">
              <a:off x="5734050" y="400050"/>
              <a:ext cx="723900" cy="12192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35" name="Google Shape;2035;p132"/>
            <p:cNvSpPr/>
            <p:nvPr/>
          </p:nvSpPr>
          <p:spPr>
            <a:xfrm>
              <a:off x="1301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36" name="Google Shape;2036;p132"/>
            <p:cNvSpPr/>
            <p:nvPr/>
          </p:nvSpPr>
          <p:spPr>
            <a:xfrm>
              <a:off x="2242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37" name="Google Shape;2037;p132"/>
            <p:cNvSpPr/>
            <p:nvPr/>
          </p:nvSpPr>
          <p:spPr>
            <a:xfrm>
              <a:off x="3183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38" name="Google Shape;2038;p132"/>
            <p:cNvSpPr/>
            <p:nvPr/>
          </p:nvSpPr>
          <p:spPr>
            <a:xfrm>
              <a:off x="4124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39" name="Google Shape;2039;p132"/>
            <p:cNvSpPr/>
            <p:nvPr/>
          </p:nvSpPr>
          <p:spPr>
            <a:xfrm>
              <a:off x="5065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40" name="Google Shape;2040;p132"/>
            <p:cNvSpPr/>
            <p:nvPr/>
          </p:nvSpPr>
          <p:spPr>
            <a:xfrm>
              <a:off x="6006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41" name="Google Shape;2041;p132"/>
            <p:cNvSpPr/>
            <p:nvPr/>
          </p:nvSpPr>
          <p:spPr>
            <a:xfrm>
              <a:off x="6947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42" name="Google Shape;2042;p132"/>
            <p:cNvSpPr/>
            <p:nvPr/>
          </p:nvSpPr>
          <p:spPr>
            <a:xfrm>
              <a:off x="7888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43" name="Google Shape;2043;p132"/>
            <p:cNvSpPr/>
            <p:nvPr/>
          </p:nvSpPr>
          <p:spPr>
            <a:xfrm>
              <a:off x="8829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44" name="Google Shape;2044;p132"/>
            <p:cNvSpPr/>
            <p:nvPr/>
          </p:nvSpPr>
          <p:spPr>
            <a:xfrm>
              <a:off x="9770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45" name="Google Shape;2045;p132"/>
            <p:cNvSpPr/>
            <p:nvPr/>
          </p:nvSpPr>
          <p:spPr>
            <a:xfrm>
              <a:off x="10711000" y="723900"/>
              <a:ext cx="180000" cy="54102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46" name="Google Shape;2046;p132"/>
            <p:cNvSpPr/>
            <p:nvPr/>
          </p:nvSpPr>
          <p:spPr>
            <a:xfrm rot="5400000">
              <a:off x="6008875" y="-4220450"/>
              <a:ext cx="180000" cy="111062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47" name="Google Shape;2047;p132"/>
            <p:cNvSpPr/>
            <p:nvPr/>
          </p:nvSpPr>
          <p:spPr>
            <a:xfrm rot="5400000">
              <a:off x="6008875" y="-3521675"/>
              <a:ext cx="180000" cy="111062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48" name="Google Shape;2048;p132"/>
            <p:cNvSpPr/>
            <p:nvPr/>
          </p:nvSpPr>
          <p:spPr>
            <a:xfrm rot="5400000">
              <a:off x="6008875" y="-2822900"/>
              <a:ext cx="180000" cy="111062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49" name="Google Shape;2049;p132"/>
            <p:cNvSpPr/>
            <p:nvPr/>
          </p:nvSpPr>
          <p:spPr>
            <a:xfrm rot="5400000">
              <a:off x="6008875" y="-2124125"/>
              <a:ext cx="180000" cy="111062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50" name="Google Shape;2050;p132"/>
            <p:cNvSpPr/>
            <p:nvPr/>
          </p:nvSpPr>
          <p:spPr>
            <a:xfrm rot="5400000">
              <a:off x="6008875" y="-1425350"/>
              <a:ext cx="180000" cy="111062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51" name="Google Shape;2051;p132"/>
            <p:cNvSpPr/>
            <p:nvPr/>
          </p:nvSpPr>
          <p:spPr>
            <a:xfrm rot="5400000">
              <a:off x="6008875" y="-726575"/>
              <a:ext cx="180000" cy="111062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52" name="Google Shape;2052;p132"/>
            <p:cNvSpPr/>
            <p:nvPr/>
          </p:nvSpPr>
          <p:spPr>
            <a:xfrm rot="5400000">
              <a:off x="6008875" y="-27800"/>
              <a:ext cx="180000" cy="111062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type="objTx">
  <p:cSld name="OBJECT_WITH_CAPTION_TEXT">
    <p:spTree>
      <p:nvGrpSpPr>
        <p:cNvPr id="2053" name="Shape 2053"/>
        <p:cNvGrpSpPr/>
        <p:nvPr/>
      </p:nvGrpSpPr>
      <p:grpSpPr>
        <a:xfrm>
          <a:off x="0" y="0"/>
          <a:ext cx="0" cy="0"/>
          <a:chOff x="0" y="0"/>
          <a:chExt cx="0" cy="0"/>
        </a:xfrm>
      </p:grpSpPr>
      <p:sp>
        <p:nvSpPr>
          <p:cNvPr id="2054" name="Google Shape;2054;p133"/>
          <p:cNvSpPr txBox="1"/>
          <p:nvPr>
            <p:ph type="title"/>
          </p:nvPr>
        </p:nvSpPr>
        <p:spPr>
          <a:xfrm>
            <a:off x="938214" y="405000"/>
            <a:ext cx="2829023" cy="129640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055" name="Google Shape;2055;p133"/>
          <p:cNvSpPr txBox="1"/>
          <p:nvPr>
            <p:ph idx="1" type="body"/>
          </p:nvPr>
        </p:nvSpPr>
        <p:spPr>
          <a:xfrm>
            <a:off x="3956236" y="433763"/>
            <a:ext cx="4261500" cy="4304737"/>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2056" name="Google Shape;2056;p133"/>
          <p:cNvSpPr txBox="1"/>
          <p:nvPr>
            <p:ph idx="2" type="body"/>
          </p:nvPr>
        </p:nvSpPr>
        <p:spPr>
          <a:xfrm>
            <a:off x="926236" y="1941909"/>
            <a:ext cx="2809133"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2057" name="Google Shape;2057;p13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58" name="Google Shape;2058;p13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59" name="Google Shape;2059;p13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grpSp>
        <p:nvGrpSpPr>
          <p:cNvPr id="2060" name="Google Shape;2060;p133"/>
          <p:cNvGrpSpPr/>
          <p:nvPr/>
        </p:nvGrpSpPr>
        <p:grpSpPr>
          <a:xfrm>
            <a:off x="-14" y="0"/>
            <a:ext cx="9144000" cy="5143500"/>
            <a:chOff x="0" y="0"/>
            <a:chExt cx="12192000" cy="6858000"/>
          </a:xfrm>
        </p:grpSpPr>
        <p:sp>
          <p:nvSpPr>
            <p:cNvPr id="2061" name="Google Shape;2061;p133"/>
            <p:cNvSpPr/>
            <p:nvPr/>
          </p:nvSpPr>
          <p:spPr>
            <a:xfrm>
              <a:off x="0" y="0"/>
              <a:ext cx="540000" cy="685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62" name="Google Shape;2062;p133"/>
            <p:cNvSpPr/>
            <p:nvPr/>
          </p:nvSpPr>
          <p:spPr>
            <a:xfrm>
              <a:off x="11652000" y="0"/>
              <a:ext cx="540000" cy="685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63" name="Google Shape;2063;p133"/>
            <p:cNvSpPr/>
            <p:nvPr/>
          </p:nvSpPr>
          <p:spPr>
            <a:xfrm rot="-5400000">
              <a:off x="5826000" y="-5826000"/>
              <a:ext cx="540000" cy="12192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64" name="Google Shape;2064;p133"/>
            <p:cNvSpPr/>
            <p:nvPr/>
          </p:nvSpPr>
          <p:spPr>
            <a:xfrm rot="-5400000">
              <a:off x="5826000" y="492000"/>
              <a:ext cx="540000" cy="12192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65" name="Google Shape;2065;p133"/>
            <p:cNvSpPr/>
            <p:nvPr/>
          </p:nvSpPr>
          <p:spPr>
            <a:xfrm>
              <a:off x="1235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66" name="Google Shape;2066;p133"/>
            <p:cNvSpPr/>
            <p:nvPr/>
          </p:nvSpPr>
          <p:spPr>
            <a:xfrm>
              <a:off x="2182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67" name="Google Shape;2067;p133"/>
            <p:cNvSpPr/>
            <p:nvPr/>
          </p:nvSpPr>
          <p:spPr>
            <a:xfrm>
              <a:off x="3129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68" name="Google Shape;2068;p133"/>
            <p:cNvSpPr/>
            <p:nvPr/>
          </p:nvSpPr>
          <p:spPr>
            <a:xfrm>
              <a:off x="4076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69" name="Google Shape;2069;p133"/>
            <p:cNvSpPr/>
            <p:nvPr/>
          </p:nvSpPr>
          <p:spPr>
            <a:xfrm>
              <a:off x="5023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70" name="Google Shape;2070;p133"/>
            <p:cNvSpPr/>
            <p:nvPr/>
          </p:nvSpPr>
          <p:spPr>
            <a:xfrm>
              <a:off x="5970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71" name="Google Shape;2071;p133"/>
            <p:cNvSpPr/>
            <p:nvPr/>
          </p:nvSpPr>
          <p:spPr>
            <a:xfrm>
              <a:off x="6917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72" name="Google Shape;2072;p133"/>
            <p:cNvSpPr/>
            <p:nvPr/>
          </p:nvSpPr>
          <p:spPr>
            <a:xfrm>
              <a:off x="7864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73" name="Google Shape;2073;p133"/>
            <p:cNvSpPr/>
            <p:nvPr/>
          </p:nvSpPr>
          <p:spPr>
            <a:xfrm>
              <a:off x="8811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74" name="Google Shape;2074;p133"/>
            <p:cNvSpPr/>
            <p:nvPr/>
          </p:nvSpPr>
          <p:spPr>
            <a:xfrm>
              <a:off x="9758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75" name="Google Shape;2075;p133"/>
            <p:cNvSpPr/>
            <p:nvPr/>
          </p:nvSpPr>
          <p:spPr>
            <a:xfrm>
              <a:off x="10705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76" name="Google Shape;2076;p133"/>
            <p:cNvSpPr/>
            <p:nvPr/>
          </p:nvSpPr>
          <p:spPr>
            <a:xfrm rot="5400000">
              <a:off x="5970275" y="-4136725"/>
              <a:ext cx="252000" cy="111114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77" name="Google Shape;2077;p133"/>
            <p:cNvSpPr/>
            <p:nvPr/>
          </p:nvSpPr>
          <p:spPr>
            <a:xfrm rot="5400000">
              <a:off x="5970275" y="-3131725"/>
              <a:ext cx="252000" cy="111114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78" name="Google Shape;2078;p133"/>
            <p:cNvSpPr/>
            <p:nvPr/>
          </p:nvSpPr>
          <p:spPr>
            <a:xfrm rot="5400000">
              <a:off x="5970275" y="-2126725"/>
              <a:ext cx="252000" cy="111114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79" name="Google Shape;2079;p133"/>
            <p:cNvSpPr/>
            <p:nvPr/>
          </p:nvSpPr>
          <p:spPr>
            <a:xfrm rot="5400000">
              <a:off x="5970275" y="-1121725"/>
              <a:ext cx="252000" cy="111114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80" name="Google Shape;2080;p133"/>
            <p:cNvSpPr/>
            <p:nvPr/>
          </p:nvSpPr>
          <p:spPr>
            <a:xfrm rot="5400000">
              <a:off x="5970275" y="-116725"/>
              <a:ext cx="252000" cy="111114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2081" name="Shape 2081"/>
        <p:cNvGrpSpPr/>
        <p:nvPr/>
      </p:nvGrpSpPr>
      <p:grpSpPr>
        <a:xfrm>
          <a:off x="0" y="0"/>
          <a:ext cx="0" cy="0"/>
          <a:chOff x="0" y="0"/>
          <a:chExt cx="0" cy="0"/>
        </a:xfrm>
      </p:grpSpPr>
      <p:sp>
        <p:nvSpPr>
          <p:cNvPr id="2082" name="Google Shape;2082;p134"/>
          <p:cNvSpPr txBox="1"/>
          <p:nvPr>
            <p:ph type="title"/>
          </p:nvPr>
        </p:nvSpPr>
        <p:spPr>
          <a:xfrm>
            <a:off x="926250" y="416335"/>
            <a:ext cx="72915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083" name="Google Shape;2083;p134"/>
          <p:cNvSpPr txBox="1"/>
          <p:nvPr>
            <p:ph idx="1" type="body"/>
          </p:nvPr>
        </p:nvSpPr>
        <p:spPr>
          <a:xfrm>
            <a:off x="926250" y="1723499"/>
            <a:ext cx="7291500" cy="2458906"/>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84" name="Google Shape;2084;p13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85" name="Google Shape;2085;p13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86" name="Google Shape;2086;p13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grpSp>
        <p:nvGrpSpPr>
          <p:cNvPr id="2087" name="Google Shape;2087;p134"/>
          <p:cNvGrpSpPr/>
          <p:nvPr/>
        </p:nvGrpSpPr>
        <p:grpSpPr>
          <a:xfrm>
            <a:off x="0" y="8655"/>
            <a:ext cx="9144000" cy="5143500"/>
            <a:chOff x="0" y="0"/>
            <a:chExt cx="12192000" cy="6858000"/>
          </a:xfrm>
        </p:grpSpPr>
        <p:sp>
          <p:nvSpPr>
            <p:cNvPr id="2088" name="Google Shape;2088;p134"/>
            <p:cNvSpPr/>
            <p:nvPr/>
          </p:nvSpPr>
          <p:spPr>
            <a:xfrm>
              <a:off x="0" y="0"/>
              <a:ext cx="540000" cy="685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89" name="Google Shape;2089;p134"/>
            <p:cNvSpPr/>
            <p:nvPr/>
          </p:nvSpPr>
          <p:spPr>
            <a:xfrm>
              <a:off x="11652000" y="0"/>
              <a:ext cx="540000" cy="685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90" name="Google Shape;2090;p134"/>
            <p:cNvSpPr/>
            <p:nvPr/>
          </p:nvSpPr>
          <p:spPr>
            <a:xfrm rot="-5400000">
              <a:off x="5826000" y="-5826000"/>
              <a:ext cx="540000" cy="12192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91" name="Google Shape;2091;p134"/>
            <p:cNvSpPr/>
            <p:nvPr/>
          </p:nvSpPr>
          <p:spPr>
            <a:xfrm rot="-5400000">
              <a:off x="5826000" y="492000"/>
              <a:ext cx="540000" cy="12192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92" name="Google Shape;2092;p134"/>
            <p:cNvSpPr/>
            <p:nvPr/>
          </p:nvSpPr>
          <p:spPr>
            <a:xfrm>
              <a:off x="1235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93" name="Google Shape;2093;p134"/>
            <p:cNvSpPr/>
            <p:nvPr/>
          </p:nvSpPr>
          <p:spPr>
            <a:xfrm>
              <a:off x="2182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94" name="Google Shape;2094;p134"/>
            <p:cNvSpPr/>
            <p:nvPr/>
          </p:nvSpPr>
          <p:spPr>
            <a:xfrm>
              <a:off x="3129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95" name="Google Shape;2095;p134"/>
            <p:cNvSpPr/>
            <p:nvPr/>
          </p:nvSpPr>
          <p:spPr>
            <a:xfrm>
              <a:off x="4076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96" name="Google Shape;2096;p134"/>
            <p:cNvSpPr/>
            <p:nvPr/>
          </p:nvSpPr>
          <p:spPr>
            <a:xfrm>
              <a:off x="5023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97" name="Google Shape;2097;p134"/>
            <p:cNvSpPr/>
            <p:nvPr/>
          </p:nvSpPr>
          <p:spPr>
            <a:xfrm>
              <a:off x="5970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98" name="Google Shape;2098;p134"/>
            <p:cNvSpPr/>
            <p:nvPr/>
          </p:nvSpPr>
          <p:spPr>
            <a:xfrm>
              <a:off x="6917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99" name="Google Shape;2099;p134"/>
            <p:cNvSpPr/>
            <p:nvPr/>
          </p:nvSpPr>
          <p:spPr>
            <a:xfrm>
              <a:off x="7864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00" name="Google Shape;2100;p134"/>
            <p:cNvSpPr/>
            <p:nvPr/>
          </p:nvSpPr>
          <p:spPr>
            <a:xfrm>
              <a:off x="8811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01" name="Google Shape;2101;p134"/>
            <p:cNvSpPr/>
            <p:nvPr/>
          </p:nvSpPr>
          <p:spPr>
            <a:xfrm>
              <a:off x="9758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02" name="Google Shape;2102;p134"/>
            <p:cNvSpPr/>
            <p:nvPr/>
          </p:nvSpPr>
          <p:spPr>
            <a:xfrm>
              <a:off x="10705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03" name="Google Shape;2103;p134"/>
            <p:cNvSpPr/>
            <p:nvPr/>
          </p:nvSpPr>
          <p:spPr>
            <a:xfrm rot="5400000">
              <a:off x="5970275" y="-4136725"/>
              <a:ext cx="252000" cy="111114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04" name="Google Shape;2104;p134"/>
            <p:cNvSpPr/>
            <p:nvPr/>
          </p:nvSpPr>
          <p:spPr>
            <a:xfrm rot="5400000">
              <a:off x="5970275" y="-3131725"/>
              <a:ext cx="252000" cy="111114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05" name="Google Shape;2105;p134"/>
            <p:cNvSpPr/>
            <p:nvPr/>
          </p:nvSpPr>
          <p:spPr>
            <a:xfrm rot="5400000">
              <a:off x="5970275" y="-2126725"/>
              <a:ext cx="252000" cy="111114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06" name="Google Shape;2106;p134"/>
            <p:cNvSpPr/>
            <p:nvPr/>
          </p:nvSpPr>
          <p:spPr>
            <a:xfrm rot="5400000">
              <a:off x="5970275" y="-1121725"/>
              <a:ext cx="252000" cy="111114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07" name="Google Shape;2107;p134"/>
            <p:cNvSpPr/>
            <p:nvPr/>
          </p:nvSpPr>
          <p:spPr>
            <a:xfrm rot="5400000">
              <a:off x="5970275" y="-116725"/>
              <a:ext cx="252000" cy="111114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type="secHead">
  <p:cSld name="SECTION_HEADER">
    <p:spTree>
      <p:nvGrpSpPr>
        <p:cNvPr id="2108" name="Shape 2108"/>
        <p:cNvGrpSpPr/>
        <p:nvPr/>
      </p:nvGrpSpPr>
      <p:grpSpPr>
        <a:xfrm>
          <a:off x="0" y="0"/>
          <a:ext cx="0" cy="0"/>
          <a:chOff x="0" y="0"/>
          <a:chExt cx="0" cy="0"/>
        </a:xfrm>
      </p:grpSpPr>
      <p:sp>
        <p:nvSpPr>
          <p:cNvPr id="2109" name="Google Shape;2109;p135"/>
          <p:cNvSpPr txBox="1"/>
          <p:nvPr>
            <p:ph type="title"/>
          </p:nvPr>
        </p:nvSpPr>
        <p:spPr>
          <a:xfrm>
            <a:off x="926236" y="995094"/>
            <a:ext cx="7291500" cy="1671157"/>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10" name="Google Shape;2110;p135"/>
          <p:cNvSpPr txBox="1"/>
          <p:nvPr>
            <p:ph idx="1" type="body"/>
          </p:nvPr>
        </p:nvSpPr>
        <p:spPr>
          <a:xfrm>
            <a:off x="926235" y="3230533"/>
            <a:ext cx="7291501"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2111" name="Google Shape;2111;p13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12" name="Google Shape;2112;p13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13" name="Google Shape;2113;p13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grpSp>
        <p:nvGrpSpPr>
          <p:cNvPr id="2114" name="Google Shape;2114;p135"/>
          <p:cNvGrpSpPr/>
          <p:nvPr/>
        </p:nvGrpSpPr>
        <p:grpSpPr>
          <a:xfrm>
            <a:off x="-14" y="0"/>
            <a:ext cx="9144000" cy="5143500"/>
            <a:chOff x="0" y="0"/>
            <a:chExt cx="12192000" cy="6858000"/>
          </a:xfrm>
        </p:grpSpPr>
        <p:sp>
          <p:nvSpPr>
            <p:cNvPr id="2115" name="Google Shape;2115;p135"/>
            <p:cNvSpPr/>
            <p:nvPr/>
          </p:nvSpPr>
          <p:spPr>
            <a:xfrm>
              <a:off x="0" y="0"/>
              <a:ext cx="540000" cy="685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16" name="Google Shape;2116;p135"/>
            <p:cNvSpPr/>
            <p:nvPr/>
          </p:nvSpPr>
          <p:spPr>
            <a:xfrm>
              <a:off x="11652000" y="0"/>
              <a:ext cx="540000" cy="685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17" name="Google Shape;2117;p135"/>
            <p:cNvSpPr/>
            <p:nvPr/>
          </p:nvSpPr>
          <p:spPr>
            <a:xfrm rot="-5400000">
              <a:off x="5826000" y="-5826000"/>
              <a:ext cx="540000" cy="12192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18" name="Google Shape;2118;p135"/>
            <p:cNvSpPr/>
            <p:nvPr/>
          </p:nvSpPr>
          <p:spPr>
            <a:xfrm rot="-5400000">
              <a:off x="5826000" y="492000"/>
              <a:ext cx="540000" cy="12192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19" name="Google Shape;2119;p135"/>
            <p:cNvSpPr/>
            <p:nvPr/>
          </p:nvSpPr>
          <p:spPr>
            <a:xfrm>
              <a:off x="1235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20" name="Google Shape;2120;p135"/>
            <p:cNvSpPr/>
            <p:nvPr/>
          </p:nvSpPr>
          <p:spPr>
            <a:xfrm>
              <a:off x="2182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21" name="Google Shape;2121;p135"/>
            <p:cNvSpPr/>
            <p:nvPr/>
          </p:nvSpPr>
          <p:spPr>
            <a:xfrm>
              <a:off x="3129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22" name="Google Shape;2122;p135"/>
            <p:cNvSpPr/>
            <p:nvPr/>
          </p:nvSpPr>
          <p:spPr>
            <a:xfrm>
              <a:off x="4076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23" name="Google Shape;2123;p135"/>
            <p:cNvSpPr/>
            <p:nvPr/>
          </p:nvSpPr>
          <p:spPr>
            <a:xfrm>
              <a:off x="5023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24" name="Google Shape;2124;p135"/>
            <p:cNvSpPr/>
            <p:nvPr/>
          </p:nvSpPr>
          <p:spPr>
            <a:xfrm>
              <a:off x="5970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25" name="Google Shape;2125;p135"/>
            <p:cNvSpPr/>
            <p:nvPr/>
          </p:nvSpPr>
          <p:spPr>
            <a:xfrm>
              <a:off x="6917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26" name="Google Shape;2126;p135"/>
            <p:cNvSpPr/>
            <p:nvPr/>
          </p:nvSpPr>
          <p:spPr>
            <a:xfrm>
              <a:off x="7864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27" name="Google Shape;2127;p135"/>
            <p:cNvSpPr/>
            <p:nvPr/>
          </p:nvSpPr>
          <p:spPr>
            <a:xfrm>
              <a:off x="8811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28" name="Google Shape;2128;p135"/>
            <p:cNvSpPr/>
            <p:nvPr/>
          </p:nvSpPr>
          <p:spPr>
            <a:xfrm>
              <a:off x="9758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29" name="Google Shape;2129;p135"/>
            <p:cNvSpPr/>
            <p:nvPr/>
          </p:nvSpPr>
          <p:spPr>
            <a:xfrm>
              <a:off x="10705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30" name="Google Shape;2130;p135"/>
            <p:cNvSpPr/>
            <p:nvPr/>
          </p:nvSpPr>
          <p:spPr>
            <a:xfrm rot="5400000">
              <a:off x="5970275" y="-4136725"/>
              <a:ext cx="252000" cy="111114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31" name="Google Shape;2131;p135"/>
            <p:cNvSpPr/>
            <p:nvPr/>
          </p:nvSpPr>
          <p:spPr>
            <a:xfrm rot="5400000">
              <a:off x="5970275" y="-3131725"/>
              <a:ext cx="252000" cy="111114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32" name="Google Shape;2132;p135"/>
            <p:cNvSpPr/>
            <p:nvPr/>
          </p:nvSpPr>
          <p:spPr>
            <a:xfrm rot="5400000">
              <a:off x="5970275" y="-2126725"/>
              <a:ext cx="252000" cy="111114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33" name="Google Shape;2133;p135"/>
            <p:cNvSpPr/>
            <p:nvPr/>
          </p:nvSpPr>
          <p:spPr>
            <a:xfrm rot="5400000">
              <a:off x="5970275" y="-1121725"/>
              <a:ext cx="252000" cy="111114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34" name="Google Shape;2134;p135"/>
            <p:cNvSpPr/>
            <p:nvPr/>
          </p:nvSpPr>
          <p:spPr>
            <a:xfrm rot="5400000">
              <a:off x="5970275" y="-116725"/>
              <a:ext cx="252000" cy="111114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type="twoObj">
  <p:cSld name="TWO_OBJECTS">
    <p:spTree>
      <p:nvGrpSpPr>
        <p:cNvPr id="2135" name="Shape 2135"/>
        <p:cNvGrpSpPr/>
        <p:nvPr/>
      </p:nvGrpSpPr>
      <p:grpSpPr>
        <a:xfrm>
          <a:off x="0" y="0"/>
          <a:ext cx="0" cy="0"/>
          <a:chOff x="0" y="0"/>
          <a:chExt cx="0" cy="0"/>
        </a:xfrm>
      </p:grpSpPr>
      <p:sp>
        <p:nvSpPr>
          <p:cNvPr id="2136" name="Google Shape;2136;p136"/>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37" name="Google Shape;2137;p136"/>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38" name="Google Shape;2138;p136"/>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39" name="Google Shape;2139;p13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40" name="Google Shape;2140;p13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41" name="Google Shape;2141;p13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type="twoTxTwoObj">
  <p:cSld name="TWO_OBJECTS_WITH_TEXT">
    <p:spTree>
      <p:nvGrpSpPr>
        <p:cNvPr id="2142" name="Shape 2142"/>
        <p:cNvGrpSpPr/>
        <p:nvPr/>
      </p:nvGrpSpPr>
      <p:grpSpPr>
        <a:xfrm>
          <a:off x="0" y="0"/>
          <a:ext cx="0" cy="0"/>
          <a:chOff x="0" y="0"/>
          <a:chExt cx="0" cy="0"/>
        </a:xfrm>
      </p:grpSpPr>
      <p:sp>
        <p:nvSpPr>
          <p:cNvPr id="2143" name="Google Shape;2143;p137"/>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44" name="Google Shape;2144;p137"/>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145" name="Google Shape;2145;p137"/>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46" name="Google Shape;2146;p137"/>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147" name="Google Shape;2147;p137"/>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48" name="Google Shape;2148;p13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49" name="Google Shape;2149;p13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50" name="Google Shape;2150;p13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type="picTx">
  <p:cSld name="PICTURE_WITH_CAPTION_TEXT">
    <p:spTree>
      <p:nvGrpSpPr>
        <p:cNvPr id="2151" name="Shape 2151"/>
        <p:cNvGrpSpPr/>
        <p:nvPr/>
      </p:nvGrpSpPr>
      <p:grpSpPr>
        <a:xfrm>
          <a:off x="0" y="0"/>
          <a:ext cx="0" cy="0"/>
          <a:chOff x="0" y="0"/>
          <a:chExt cx="0" cy="0"/>
        </a:xfrm>
      </p:grpSpPr>
      <p:sp>
        <p:nvSpPr>
          <p:cNvPr id="2152" name="Google Shape;2152;p138"/>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53" name="Google Shape;2153;p138"/>
          <p:cNvSpPr/>
          <p:nvPr>
            <p:ph idx="2" type="pic"/>
          </p:nvPr>
        </p:nvSpPr>
        <p:spPr>
          <a:xfrm>
            <a:off x="3887391" y="740569"/>
            <a:ext cx="4629150" cy="3655219"/>
          </a:xfrm>
          <a:prstGeom prst="rect">
            <a:avLst/>
          </a:prstGeom>
          <a:noFill/>
          <a:ln>
            <a:noFill/>
          </a:ln>
        </p:spPr>
      </p:sp>
      <p:sp>
        <p:nvSpPr>
          <p:cNvPr id="2154" name="Google Shape;2154;p138"/>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2155" name="Google Shape;2155;p13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56" name="Google Shape;2156;p13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57" name="Google Shape;2157;p13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bg>
      <p:bgPr>
        <a:solidFill>
          <a:schemeClr val="dk2"/>
        </a:solidFill>
      </p:bgPr>
    </p:bg>
    <p:spTree>
      <p:nvGrpSpPr>
        <p:cNvPr id="2158" name="Shape 2158"/>
        <p:cNvGrpSpPr/>
        <p:nvPr/>
      </p:nvGrpSpPr>
      <p:grpSpPr>
        <a:xfrm>
          <a:off x="0" y="0"/>
          <a:ext cx="0" cy="0"/>
          <a:chOff x="0" y="0"/>
          <a:chExt cx="0" cy="0"/>
        </a:xfrm>
      </p:grpSpPr>
      <p:sp>
        <p:nvSpPr>
          <p:cNvPr id="2159" name="Google Shape;2159;p139"/>
          <p:cNvSpPr txBox="1"/>
          <p:nvPr>
            <p:ph type="title"/>
          </p:nvPr>
        </p:nvSpPr>
        <p:spPr>
          <a:xfrm>
            <a:off x="879872" y="1781175"/>
            <a:ext cx="4470797" cy="756047"/>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lt1"/>
              </a:buClr>
              <a:buSzPts val="3800"/>
              <a:buFont typeface="Calibri"/>
              <a:buNone/>
              <a:defRPr sz="38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60" name="Google Shape;2160;p139"/>
          <p:cNvSpPr/>
          <p:nvPr>
            <p:ph idx="2" type="pic"/>
          </p:nvPr>
        </p:nvSpPr>
        <p:spPr>
          <a:xfrm>
            <a:off x="6096000" y="0"/>
            <a:ext cx="3047405" cy="5143500"/>
          </a:xfrm>
          <a:prstGeom prst="rect">
            <a:avLst/>
          </a:prstGeom>
          <a:noFill/>
          <a:ln>
            <a:noFill/>
          </a:ln>
        </p:spPr>
      </p:sp>
      <p:sp>
        <p:nvSpPr>
          <p:cNvPr id="2161" name="Google Shape;2161;p139"/>
          <p:cNvSpPr txBox="1"/>
          <p:nvPr>
            <p:ph idx="1" type="body"/>
          </p:nvPr>
        </p:nvSpPr>
        <p:spPr>
          <a:xfrm>
            <a:off x="1625203" y="2605088"/>
            <a:ext cx="3725465" cy="1578769"/>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23850" lvl="1" marL="914400" algn="l">
              <a:lnSpc>
                <a:spcPct val="90000"/>
              </a:lnSpc>
              <a:spcBef>
                <a:spcPts val="400"/>
              </a:spcBef>
              <a:spcAft>
                <a:spcPts val="0"/>
              </a:spcAft>
              <a:buClr>
                <a:schemeClr val="lt1"/>
              </a:buClr>
              <a:buSzPts val="1500"/>
              <a:buChar char="•"/>
              <a:defRPr sz="1500"/>
            </a:lvl2pPr>
            <a:lvl3pPr indent="-298450" lvl="2" marL="1371600" algn="l">
              <a:lnSpc>
                <a:spcPct val="90000"/>
              </a:lnSpc>
              <a:spcBef>
                <a:spcPts val="400"/>
              </a:spcBef>
              <a:spcAft>
                <a:spcPts val="0"/>
              </a:spcAft>
              <a:buClr>
                <a:schemeClr val="lt1"/>
              </a:buClr>
              <a:buSzPts val="1100"/>
              <a:buChar char="•"/>
              <a:defRPr sz="1100"/>
            </a:lvl3pPr>
            <a:lvl4pPr indent="-298450" lvl="3" marL="1828800" algn="l">
              <a:lnSpc>
                <a:spcPct val="90000"/>
              </a:lnSpc>
              <a:spcBef>
                <a:spcPts val="400"/>
              </a:spcBef>
              <a:spcAft>
                <a:spcPts val="0"/>
              </a:spcAft>
              <a:buClr>
                <a:schemeClr val="lt1"/>
              </a:buClr>
              <a:buSzPts val="1100"/>
              <a:buChar char="•"/>
              <a:defRPr sz="1100"/>
            </a:lvl4pPr>
            <a:lvl5pPr indent="-298450" lvl="4" marL="2286000" algn="l">
              <a:lnSpc>
                <a:spcPct val="90000"/>
              </a:lnSpc>
              <a:spcBef>
                <a:spcPts val="400"/>
              </a:spcBef>
              <a:spcAft>
                <a:spcPts val="0"/>
              </a:spcAft>
              <a:buClr>
                <a:schemeClr val="lt1"/>
              </a:buClr>
              <a:buSzPts val="1100"/>
              <a:buChar char="•"/>
              <a:defRPr sz="1100"/>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type="title">
  <p:cSld name="TITLE">
    <p:spTree>
      <p:nvGrpSpPr>
        <p:cNvPr id="2168" name="Shape 2168"/>
        <p:cNvGrpSpPr/>
        <p:nvPr/>
      </p:nvGrpSpPr>
      <p:grpSpPr>
        <a:xfrm>
          <a:off x="0" y="0"/>
          <a:ext cx="0" cy="0"/>
          <a:chOff x="0" y="0"/>
          <a:chExt cx="0" cy="0"/>
        </a:xfrm>
      </p:grpSpPr>
      <p:sp>
        <p:nvSpPr>
          <p:cNvPr id="2169" name="Google Shape;2169;p141"/>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70" name="Google Shape;2170;p141"/>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171" name="Google Shape;2171;p14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72" name="Google Shape;2172;p14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73" name="Google Shape;2173;p14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2174" name="Shape 2174"/>
        <p:cNvGrpSpPr/>
        <p:nvPr/>
      </p:nvGrpSpPr>
      <p:grpSpPr>
        <a:xfrm>
          <a:off x="0" y="0"/>
          <a:ext cx="0" cy="0"/>
          <a:chOff x="0" y="0"/>
          <a:chExt cx="0" cy="0"/>
        </a:xfrm>
      </p:grpSpPr>
      <p:sp>
        <p:nvSpPr>
          <p:cNvPr id="2175" name="Google Shape;2175;p14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76" name="Google Shape;2176;p142"/>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77" name="Google Shape;2177;p14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78" name="Google Shape;2178;p14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79" name="Google Shape;2179;p14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Quotation">
  <p:cSld name="1_Quotation">
    <p:spTree>
      <p:nvGrpSpPr>
        <p:cNvPr id="59" name="Shape 59"/>
        <p:cNvGrpSpPr/>
        <p:nvPr/>
      </p:nvGrpSpPr>
      <p:grpSpPr>
        <a:xfrm>
          <a:off x="0" y="0"/>
          <a:ext cx="0" cy="0"/>
          <a:chOff x="0" y="0"/>
          <a:chExt cx="0" cy="0"/>
        </a:xfrm>
      </p:grpSpPr>
      <p:pic>
        <p:nvPicPr>
          <p:cNvPr descr="Icon&#10;&#10;Description automatically generated" id="60" name="Google Shape;60;p15"/>
          <p:cNvPicPr preferRelativeResize="0"/>
          <p:nvPr/>
        </p:nvPicPr>
        <p:blipFill rotWithShape="1">
          <a:blip r:embed="rId2">
            <a:alphaModFix amt="40000"/>
          </a:blip>
          <a:srcRect b="14480" l="6240" r="62606" t="14294"/>
          <a:stretch/>
        </p:blipFill>
        <p:spPr>
          <a:xfrm>
            <a:off x="2735407" y="852208"/>
            <a:ext cx="3673188" cy="3629899"/>
          </a:xfrm>
          <a:prstGeom prst="rect">
            <a:avLst/>
          </a:prstGeom>
          <a:noFill/>
          <a:ln>
            <a:noFill/>
          </a:ln>
          <a:effectLst>
            <a:outerShdw rotWithShape="0" algn="ctr" dir="5400000" dist="50800">
              <a:srgbClr val="000000">
                <a:alpha val="0"/>
              </a:srgbClr>
            </a:outerShdw>
            <a:reflection blurRad="0" dir="5400000" dist="50800" endA="0" endPos="65000" fadeDir="5400012" kx="0" rotWithShape="0" algn="bl" stA="0" stPos="0" sy="-100000" ky="0"/>
          </a:effectLst>
        </p:spPr>
      </p:pic>
      <p:sp>
        <p:nvSpPr>
          <p:cNvPr id="61" name="Google Shape;61;p15"/>
          <p:cNvSpPr txBox="1"/>
          <p:nvPr>
            <p:ph type="title"/>
          </p:nvPr>
        </p:nvSpPr>
        <p:spPr>
          <a:xfrm>
            <a:off x="2062196" y="1712102"/>
            <a:ext cx="5019600" cy="906300"/>
          </a:xfrm>
          <a:prstGeom prst="rect">
            <a:avLst/>
          </a:prstGeom>
          <a:noFill/>
          <a:ln>
            <a:noFill/>
          </a:ln>
        </p:spPr>
        <p:txBody>
          <a:bodyPr anchorCtr="0" anchor="b" bIns="34275" lIns="68575" spcFirstLastPara="1" rIns="68575" wrap="square" tIns="34275">
            <a:normAutofit/>
          </a:bodyPr>
          <a:lstStyle>
            <a:lvl1pPr lvl="0" marR="0" rtl="0" algn="ctr">
              <a:lnSpc>
                <a:spcPct val="90000"/>
              </a:lnSpc>
              <a:spcBef>
                <a:spcPts val="0"/>
              </a:spcBef>
              <a:spcAft>
                <a:spcPts val="0"/>
              </a:spcAft>
              <a:buClr>
                <a:schemeClr val="dk1"/>
              </a:buClr>
              <a:buSzPts val="1800"/>
              <a:buFont typeface="Poppins"/>
              <a:buNone/>
              <a:defRPr b="1" i="0" sz="1800" u="none" cap="none" strike="noStrike">
                <a:solidFill>
                  <a:schemeClr val="dk1"/>
                </a:solidFill>
                <a:latin typeface="Poppins"/>
                <a:ea typeface="Poppins"/>
                <a:cs typeface="Poppins"/>
                <a:sym typeface="Poppins"/>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2" name="Google Shape;62;p15"/>
          <p:cNvSpPr txBox="1"/>
          <p:nvPr>
            <p:ph idx="1" type="body"/>
          </p:nvPr>
        </p:nvSpPr>
        <p:spPr>
          <a:xfrm>
            <a:off x="2372614" y="2728505"/>
            <a:ext cx="4398900" cy="1084200"/>
          </a:xfrm>
          <a:prstGeom prst="rect">
            <a:avLst/>
          </a:prstGeom>
          <a:noFill/>
          <a:ln>
            <a:noFill/>
          </a:ln>
        </p:spPr>
        <p:txBody>
          <a:bodyPr anchorCtr="0" anchor="t" bIns="34275" lIns="68575" spcFirstLastPara="1" rIns="68575" wrap="square" tIns="34275">
            <a:noAutofit/>
          </a:bodyPr>
          <a:lstStyle>
            <a:lvl1pPr indent="-228600" lvl="0" marL="457200" marR="0" rtl="0" algn="ctr">
              <a:lnSpc>
                <a:spcPct val="90000"/>
              </a:lnSpc>
              <a:spcBef>
                <a:spcPts val="800"/>
              </a:spcBef>
              <a:spcAft>
                <a:spcPts val="0"/>
              </a:spcAft>
              <a:buClr>
                <a:schemeClr val="dk1"/>
              </a:buClr>
              <a:buSzPts val="1500"/>
              <a:buFont typeface="Arial"/>
              <a:buNone/>
              <a:defRPr b="1" i="0" sz="1500" u="none" cap="none" strike="noStrike">
                <a:solidFill>
                  <a:schemeClr val="dk1"/>
                </a:solidFill>
                <a:latin typeface="Poppins"/>
                <a:ea typeface="Poppins"/>
                <a:cs typeface="Poppins"/>
                <a:sym typeface="Poppins"/>
              </a:defRPr>
            </a:lvl1pPr>
            <a:lvl2pPr indent="-228600" lvl="1" marL="914400" marR="0" rtl="0" algn="ctr">
              <a:lnSpc>
                <a:spcPct val="90000"/>
              </a:lnSpc>
              <a:spcBef>
                <a:spcPts val="400"/>
              </a:spcBef>
              <a:spcAft>
                <a:spcPts val="0"/>
              </a:spcAft>
              <a:buClr>
                <a:schemeClr val="dk1"/>
              </a:buClr>
              <a:buSzPts val="1500"/>
              <a:buFont typeface="Arial"/>
              <a:buNone/>
              <a:defRPr b="0" i="0" sz="1500" u="none" cap="none" strike="noStrike">
                <a:solidFill>
                  <a:schemeClr val="dk1"/>
                </a:solidFill>
                <a:latin typeface="Poppins"/>
                <a:ea typeface="Poppins"/>
                <a:cs typeface="Poppins"/>
                <a:sym typeface="Poppins"/>
              </a:defRPr>
            </a:lvl2pPr>
            <a:lvl3pPr indent="-228600" lvl="2" marL="1371600"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Poppins"/>
                <a:ea typeface="Poppins"/>
                <a:cs typeface="Poppins"/>
                <a:sym typeface="Poppins"/>
              </a:defRPr>
            </a:lvl3pPr>
            <a:lvl4pPr indent="-228600" lvl="3" marL="1828800"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Poppins"/>
                <a:ea typeface="Poppins"/>
                <a:cs typeface="Poppins"/>
                <a:sym typeface="Poppins"/>
              </a:defRPr>
            </a:lvl4pPr>
            <a:lvl5pPr indent="-228600" lvl="4" marL="2286000"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Poppins"/>
                <a:ea typeface="Poppins"/>
                <a:cs typeface="Poppins"/>
                <a:sym typeface="Poppins"/>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
        <p:nvSpPr>
          <p:cNvPr id="63" name="Google Shape;63;p15"/>
          <p:cNvSpPr txBox="1"/>
          <p:nvPr>
            <p:ph idx="2" type="body"/>
          </p:nvPr>
        </p:nvSpPr>
        <p:spPr>
          <a:xfrm>
            <a:off x="35719" y="4858150"/>
            <a:ext cx="4536300" cy="2697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rgbClr val="3F3F3F"/>
              </a:buClr>
              <a:buSzPts val="800"/>
              <a:buFont typeface="Arial"/>
              <a:buNone/>
              <a:defRPr b="0" i="0" sz="800" u="none" cap="none" strike="noStrike">
                <a:solidFill>
                  <a:srgbClr val="3F3F3F"/>
                </a:solidFill>
                <a:latin typeface="Open Sans"/>
                <a:ea typeface="Open Sans"/>
                <a:cs typeface="Open Sans"/>
                <a:sym typeface="Open Sans"/>
              </a:defRPr>
            </a:lvl1pPr>
            <a:lvl2pPr indent="-228600" lvl="1" marL="914400" marR="0" rtl="0" algn="l">
              <a:lnSpc>
                <a:spcPct val="90000"/>
              </a:lnSpc>
              <a:spcBef>
                <a:spcPts val="400"/>
              </a:spcBef>
              <a:spcAft>
                <a:spcPts val="0"/>
              </a:spcAft>
              <a:buClr>
                <a:srgbClr val="949494"/>
              </a:buClr>
              <a:buSzPts val="800"/>
              <a:buFont typeface="Arial"/>
              <a:buNone/>
              <a:defRPr b="0" i="0" sz="800" u="none" cap="none" strike="noStrike">
                <a:solidFill>
                  <a:srgbClr val="949494"/>
                </a:solidFill>
                <a:latin typeface="Open Sans"/>
                <a:ea typeface="Open Sans"/>
                <a:cs typeface="Open Sans"/>
                <a:sym typeface="Open Sans"/>
              </a:defRPr>
            </a:lvl2pPr>
            <a:lvl3pPr indent="-228600" lvl="2" marL="1371600" marR="0" rtl="0" algn="l">
              <a:lnSpc>
                <a:spcPct val="90000"/>
              </a:lnSpc>
              <a:spcBef>
                <a:spcPts val="400"/>
              </a:spcBef>
              <a:spcAft>
                <a:spcPts val="0"/>
              </a:spcAft>
              <a:buClr>
                <a:srgbClr val="949494"/>
              </a:buClr>
              <a:buSzPts val="800"/>
              <a:buFont typeface="Arial"/>
              <a:buNone/>
              <a:defRPr b="0" i="0" sz="800" u="none" cap="none" strike="noStrike">
                <a:solidFill>
                  <a:srgbClr val="949494"/>
                </a:solidFill>
                <a:latin typeface="Open Sans"/>
                <a:ea typeface="Open Sans"/>
                <a:cs typeface="Open Sans"/>
                <a:sym typeface="Open Sans"/>
              </a:defRPr>
            </a:lvl3pPr>
            <a:lvl4pPr indent="-228600" lvl="3" marL="1828800" marR="0" rtl="0" algn="l">
              <a:lnSpc>
                <a:spcPct val="90000"/>
              </a:lnSpc>
              <a:spcBef>
                <a:spcPts val="400"/>
              </a:spcBef>
              <a:spcAft>
                <a:spcPts val="0"/>
              </a:spcAft>
              <a:buClr>
                <a:srgbClr val="949494"/>
              </a:buClr>
              <a:buSzPts val="800"/>
              <a:buFont typeface="Arial"/>
              <a:buNone/>
              <a:defRPr b="0" i="0" sz="800" u="none" cap="none" strike="noStrike">
                <a:solidFill>
                  <a:srgbClr val="949494"/>
                </a:solidFill>
                <a:latin typeface="Open Sans"/>
                <a:ea typeface="Open Sans"/>
                <a:cs typeface="Open Sans"/>
                <a:sym typeface="Open Sans"/>
              </a:defRPr>
            </a:lvl4pPr>
            <a:lvl5pPr indent="-228600" lvl="4" marL="2286000" marR="0" rtl="0" algn="l">
              <a:lnSpc>
                <a:spcPct val="90000"/>
              </a:lnSpc>
              <a:spcBef>
                <a:spcPts val="400"/>
              </a:spcBef>
              <a:spcAft>
                <a:spcPts val="0"/>
              </a:spcAft>
              <a:buClr>
                <a:srgbClr val="949494"/>
              </a:buClr>
              <a:buSzPts val="800"/>
              <a:buFont typeface="Arial"/>
              <a:buNone/>
              <a:defRPr b="0" i="0" sz="800" u="none" cap="none" strike="noStrike">
                <a:solidFill>
                  <a:srgbClr val="949494"/>
                </a:solidFill>
                <a:latin typeface="Open Sans"/>
                <a:ea typeface="Open Sans"/>
                <a:cs typeface="Open Sans"/>
                <a:sym typeface="Open Sans"/>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_title_white">
  <p:cSld name="2_Section_title_white">
    <p:bg>
      <p:bgPr>
        <a:solidFill>
          <a:schemeClr val="accent1"/>
        </a:solidFill>
      </p:bgPr>
    </p:bg>
    <p:spTree>
      <p:nvGrpSpPr>
        <p:cNvPr id="2180" name="Shape 2180"/>
        <p:cNvGrpSpPr/>
        <p:nvPr/>
      </p:nvGrpSpPr>
      <p:grpSpPr>
        <a:xfrm>
          <a:off x="0" y="0"/>
          <a:ext cx="0" cy="0"/>
          <a:chOff x="0" y="0"/>
          <a:chExt cx="0" cy="0"/>
        </a:xfrm>
      </p:grpSpPr>
      <p:sp>
        <p:nvSpPr>
          <p:cNvPr id="2181" name="Google Shape;2181;p143"/>
          <p:cNvSpPr txBox="1"/>
          <p:nvPr>
            <p:ph idx="1" type="body"/>
          </p:nvPr>
        </p:nvSpPr>
        <p:spPr>
          <a:xfrm>
            <a:off x="1015999" y="1416003"/>
            <a:ext cx="4064794" cy="1454244"/>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4500"/>
              <a:buNone/>
              <a:defRPr b="1" sz="45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82" name="Google Shape;2182;p143"/>
          <p:cNvSpPr/>
          <p:nvPr>
            <p:ph idx="2" type="pic"/>
          </p:nvPr>
        </p:nvSpPr>
        <p:spPr>
          <a:xfrm>
            <a:off x="5691757" y="-766483"/>
            <a:ext cx="4364486" cy="6676465"/>
          </a:xfrm>
          <a:prstGeom prst="rect">
            <a:avLst/>
          </a:prstGeom>
          <a:noFill/>
          <a:ln>
            <a:noFill/>
          </a:ln>
        </p:spPr>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Vuota">
  <p:cSld name="25_Vuota">
    <p:bg>
      <p:bgPr>
        <a:solidFill>
          <a:schemeClr val="lt1"/>
        </a:solidFill>
      </p:bgPr>
    </p:bg>
    <p:spTree>
      <p:nvGrpSpPr>
        <p:cNvPr id="2183" name="Shape 2183"/>
        <p:cNvGrpSpPr/>
        <p:nvPr/>
      </p:nvGrpSpPr>
      <p:grpSpPr>
        <a:xfrm>
          <a:off x="0" y="0"/>
          <a:ext cx="0" cy="0"/>
          <a:chOff x="0" y="0"/>
          <a:chExt cx="0" cy="0"/>
        </a:xfrm>
      </p:grpSpPr>
      <p:sp>
        <p:nvSpPr>
          <p:cNvPr id="2184" name="Google Shape;2184;p144"/>
          <p:cNvSpPr/>
          <p:nvPr/>
        </p:nvSpPr>
        <p:spPr>
          <a:xfrm>
            <a:off x="508000" y="428624"/>
            <a:ext cx="8128000" cy="4286251"/>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185" name="Google Shape;2185;p144"/>
          <p:cNvSpPr/>
          <p:nvPr/>
        </p:nvSpPr>
        <p:spPr>
          <a:xfrm>
            <a:off x="1110500" y="948374"/>
            <a:ext cx="3371750" cy="3251338"/>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186" name="Google Shape;2186;p144"/>
          <p:cNvSpPr txBox="1"/>
          <p:nvPr>
            <p:ph idx="1" type="body"/>
          </p:nvPr>
        </p:nvSpPr>
        <p:spPr>
          <a:xfrm>
            <a:off x="5209346" y="965741"/>
            <a:ext cx="3008390" cy="769147"/>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2100"/>
              <a:buNone/>
              <a:defRPr b="1">
                <a:latin typeface="Arial"/>
                <a:ea typeface="Arial"/>
                <a:cs typeface="Arial"/>
                <a:sym typeface="Arial"/>
              </a:defRPr>
            </a:lvl1pPr>
            <a:lvl2pPr indent="-228600" lvl="1" marL="914400" algn="l">
              <a:lnSpc>
                <a:spcPct val="90000"/>
              </a:lnSpc>
              <a:spcBef>
                <a:spcPts val="400"/>
              </a:spcBef>
              <a:spcAft>
                <a:spcPts val="0"/>
              </a:spcAft>
              <a:buClr>
                <a:schemeClr val="dk1"/>
              </a:buClr>
              <a:buSzPts val="4500"/>
              <a:buNone/>
              <a:defRPr sz="4500">
                <a:solidFill>
                  <a:schemeClr val="dk1"/>
                </a:solidFill>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87" name="Google Shape;2187;p144"/>
          <p:cNvSpPr txBox="1"/>
          <p:nvPr>
            <p:ph idx="2" type="body"/>
          </p:nvPr>
        </p:nvSpPr>
        <p:spPr>
          <a:xfrm>
            <a:off x="5200589" y="1921500"/>
            <a:ext cx="2828132" cy="1483876"/>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sz="1400">
                <a:latin typeface="Arial"/>
                <a:ea typeface="Arial"/>
                <a:cs typeface="Arial"/>
                <a:sym typeface="Arial"/>
              </a:defRPr>
            </a:lvl1pPr>
            <a:lvl2pPr indent="-228600" lvl="1" marL="914400" algn="l">
              <a:lnSpc>
                <a:spcPct val="90000"/>
              </a:lnSpc>
              <a:spcBef>
                <a:spcPts val="400"/>
              </a:spcBef>
              <a:spcAft>
                <a:spcPts val="0"/>
              </a:spcAft>
              <a:buClr>
                <a:schemeClr val="dk1"/>
              </a:buClr>
              <a:buSzPts val="4500"/>
              <a:buNone/>
              <a:defRPr sz="4500">
                <a:solidFill>
                  <a:schemeClr val="dk1"/>
                </a:solidFill>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88" name="Google Shape;2188;p144"/>
          <p:cNvSpPr/>
          <p:nvPr>
            <p:ph idx="3" type="pic"/>
          </p:nvPr>
        </p:nvSpPr>
        <p:spPr>
          <a:xfrm>
            <a:off x="1110513" y="948389"/>
            <a:ext cx="3348973" cy="3229373"/>
          </a:xfrm>
          <a:prstGeom prst="rect">
            <a:avLst/>
          </a:prstGeom>
          <a:noFill/>
          <a:ln>
            <a:noFill/>
          </a:ln>
        </p:spPr>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Vuota">
  <p:cSld name="52_Vuota">
    <p:bg>
      <p:bgPr>
        <a:solidFill>
          <a:schemeClr val="lt1"/>
        </a:solidFill>
      </p:bgPr>
    </p:bg>
    <p:spTree>
      <p:nvGrpSpPr>
        <p:cNvPr id="2189" name="Shape 2189"/>
        <p:cNvGrpSpPr/>
        <p:nvPr/>
      </p:nvGrpSpPr>
      <p:grpSpPr>
        <a:xfrm>
          <a:off x="0" y="0"/>
          <a:ext cx="0" cy="0"/>
          <a:chOff x="0" y="0"/>
          <a:chExt cx="0" cy="0"/>
        </a:xfrm>
      </p:grpSpPr>
      <p:sp>
        <p:nvSpPr>
          <p:cNvPr id="2190" name="Google Shape;2190;p145"/>
          <p:cNvSpPr/>
          <p:nvPr/>
        </p:nvSpPr>
        <p:spPr>
          <a:xfrm>
            <a:off x="508000" y="428624"/>
            <a:ext cx="8128000" cy="4286251"/>
          </a:xfrm>
          <a:prstGeom prst="rect">
            <a:avLst/>
          </a:prstGeom>
          <a:solidFill>
            <a:srgbClr val="D8D8D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191" name="Google Shape;2191;p145"/>
          <p:cNvSpPr/>
          <p:nvPr/>
        </p:nvSpPr>
        <p:spPr>
          <a:xfrm>
            <a:off x="4751500" y="948374"/>
            <a:ext cx="3371750" cy="3251338"/>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192" name="Google Shape;2192;p145"/>
          <p:cNvSpPr txBox="1"/>
          <p:nvPr>
            <p:ph idx="1" type="body"/>
          </p:nvPr>
        </p:nvSpPr>
        <p:spPr>
          <a:xfrm>
            <a:off x="1181040" y="965741"/>
            <a:ext cx="3008390" cy="769147"/>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2100"/>
              <a:buNone/>
              <a:defRPr b="1">
                <a:latin typeface="Arial"/>
                <a:ea typeface="Arial"/>
                <a:cs typeface="Arial"/>
                <a:sym typeface="Arial"/>
              </a:defRPr>
            </a:lvl1pPr>
            <a:lvl2pPr indent="-228600" lvl="1" marL="914400" algn="l">
              <a:lnSpc>
                <a:spcPct val="90000"/>
              </a:lnSpc>
              <a:spcBef>
                <a:spcPts val="400"/>
              </a:spcBef>
              <a:spcAft>
                <a:spcPts val="0"/>
              </a:spcAft>
              <a:buClr>
                <a:schemeClr val="dk1"/>
              </a:buClr>
              <a:buSzPts val="4500"/>
              <a:buNone/>
              <a:defRPr sz="4500">
                <a:solidFill>
                  <a:schemeClr val="dk1"/>
                </a:solidFill>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93" name="Google Shape;2193;p145"/>
          <p:cNvSpPr txBox="1"/>
          <p:nvPr>
            <p:ph idx="2" type="body"/>
          </p:nvPr>
        </p:nvSpPr>
        <p:spPr>
          <a:xfrm>
            <a:off x="1132699" y="1921500"/>
            <a:ext cx="2828132" cy="1483876"/>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sz="1400">
                <a:latin typeface="Arial"/>
                <a:ea typeface="Arial"/>
                <a:cs typeface="Arial"/>
                <a:sym typeface="Arial"/>
              </a:defRPr>
            </a:lvl1pPr>
            <a:lvl2pPr indent="-228600" lvl="1" marL="914400" algn="l">
              <a:lnSpc>
                <a:spcPct val="90000"/>
              </a:lnSpc>
              <a:spcBef>
                <a:spcPts val="400"/>
              </a:spcBef>
              <a:spcAft>
                <a:spcPts val="0"/>
              </a:spcAft>
              <a:buClr>
                <a:schemeClr val="dk1"/>
              </a:buClr>
              <a:buSzPts val="4500"/>
              <a:buNone/>
              <a:defRPr sz="4500">
                <a:solidFill>
                  <a:schemeClr val="dk1"/>
                </a:solidFill>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94" name="Google Shape;2194;p145"/>
          <p:cNvSpPr/>
          <p:nvPr>
            <p:ph idx="3" type="pic"/>
          </p:nvPr>
        </p:nvSpPr>
        <p:spPr>
          <a:xfrm>
            <a:off x="4769087" y="948389"/>
            <a:ext cx="3348973" cy="3229373"/>
          </a:xfrm>
          <a:prstGeom prst="rect">
            <a:avLst/>
          </a:prstGeom>
          <a:noFill/>
          <a:ln>
            <a:noFill/>
          </a:ln>
        </p:spPr>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right-full slide">
  <p:cSld name="Title bright-full slide">
    <p:spTree>
      <p:nvGrpSpPr>
        <p:cNvPr id="2195" name="Shape 2195"/>
        <p:cNvGrpSpPr/>
        <p:nvPr/>
      </p:nvGrpSpPr>
      <p:grpSpPr>
        <a:xfrm>
          <a:off x="0" y="0"/>
          <a:ext cx="0" cy="0"/>
          <a:chOff x="0" y="0"/>
          <a:chExt cx="0" cy="0"/>
        </a:xfrm>
      </p:grpSpPr>
      <p:sp>
        <p:nvSpPr>
          <p:cNvPr id="2196" name="Google Shape;2196;p146"/>
          <p:cNvSpPr txBox="1"/>
          <p:nvPr>
            <p:ph type="ctrTitle"/>
          </p:nvPr>
        </p:nvSpPr>
        <p:spPr>
          <a:xfrm>
            <a:off x="1273626" y="1368024"/>
            <a:ext cx="6596744" cy="85725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accent1"/>
              </a:buClr>
              <a:buSzPts val="4500"/>
              <a:buFont typeface="Calibri"/>
              <a:buNone/>
              <a:defRPr b="1" sz="4500">
                <a:solidFill>
                  <a:schemeClr val="accen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97" name="Google Shape;2197;p146"/>
          <p:cNvSpPr txBox="1"/>
          <p:nvPr>
            <p:ph idx="1" type="subTitle"/>
          </p:nvPr>
        </p:nvSpPr>
        <p:spPr>
          <a:xfrm>
            <a:off x="1523993" y="3606065"/>
            <a:ext cx="6096000" cy="85725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198" name="Google Shape;2198;p14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99" name="Google Shape;2199;p14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00" name="Google Shape;2200;p14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
        <p:nvSpPr>
          <p:cNvPr id="2201" name="Google Shape;2201;p146"/>
          <p:cNvSpPr txBox="1"/>
          <p:nvPr>
            <p:ph idx="2" type="body"/>
          </p:nvPr>
        </p:nvSpPr>
        <p:spPr>
          <a:xfrm>
            <a:off x="1166534" y="2330315"/>
            <a:ext cx="6810920" cy="565213"/>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2700"/>
              <a:buNone/>
              <a:defRPr sz="2700"/>
            </a:lvl1pPr>
            <a:lvl2pPr indent="-400050" lvl="1" marL="914400" algn="l">
              <a:lnSpc>
                <a:spcPct val="90000"/>
              </a:lnSpc>
              <a:spcBef>
                <a:spcPts val="400"/>
              </a:spcBef>
              <a:spcAft>
                <a:spcPts val="0"/>
              </a:spcAft>
              <a:buClr>
                <a:schemeClr val="dk1"/>
              </a:buClr>
              <a:buSzPts val="2700"/>
              <a:buChar char="•"/>
              <a:defRPr sz="2700"/>
            </a:lvl2pPr>
            <a:lvl3pPr indent="-400050" lvl="2" marL="1371600" algn="l">
              <a:lnSpc>
                <a:spcPct val="90000"/>
              </a:lnSpc>
              <a:spcBef>
                <a:spcPts val="400"/>
              </a:spcBef>
              <a:spcAft>
                <a:spcPts val="0"/>
              </a:spcAft>
              <a:buClr>
                <a:schemeClr val="dk1"/>
              </a:buClr>
              <a:buSzPts val="2700"/>
              <a:buChar char="•"/>
              <a:defRPr sz="2700"/>
            </a:lvl3pPr>
            <a:lvl4pPr indent="-400050" lvl="3" marL="1828800" algn="l">
              <a:lnSpc>
                <a:spcPct val="90000"/>
              </a:lnSpc>
              <a:spcBef>
                <a:spcPts val="400"/>
              </a:spcBef>
              <a:spcAft>
                <a:spcPts val="0"/>
              </a:spcAft>
              <a:buClr>
                <a:schemeClr val="dk1"/>
              </a:buClr>
              <a:buSzPts val="2700"/>
              <a:buChar char="•"/>
              <a:defRPr sz="2700"/>
            </a:lvl4pPr>
            <a:lvl5pPr indent="-400050" lvl="4" marL="2286000" algn="l">
              <a:lnSpc>
                <a:spcPct val="90000"/>
              </a:lnSpc>
              <a:spcBef>
                <a:spcPts val="400"/>
              </a:spcBef>
              <a:spcAft>
                <a:spcPts val="0"/>
              </a:spcAft>
              <a:buClr>
                <a:schemeClr val="dk1"/>
              </a:buClr>
              <a:buSzPts val="2700"/>
              <a:buChar char="•"/>
              <a:defRPr sz="27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type="blank">
  <p:cSld name="BLANK">
    <p:spTree>
      <p:nvGrpSpPr>
        <p:cNvPr id="2202" name="Shape 2202"/>
        <p:cNvGrpSpPr/>
        <p:nvPr/>
      </p:nvGrpSpPr>
      <p:grpSpPr>
        <a:xfrm>
          <a:off x="0" y="0"/>
          <a:ext cx="0" cy="0"/>
          <a:chOff x="0" y="0"/>
          <a:chExt cx="0" cy="0"/>
        </a:xfrm>
      </p:grpSpPr>
      <p:sp>
        <p:nvSpPr>
          <p:cNvPr id="2203" name="Google Shape;2203;p14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04" name="Google Shape;2204;p14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05" name="Google Shape;2205;p14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Vuota">
  <p:cSld name="34_Vuota">
    <p:spTree>
      <p:nvGrpSpPr>
        <p:cNvPr id="2206" name="Shape 2206"/>
        <p:cNvGrpSpPr/>
        <p:nvPr/>
      </p:nvGrpSpPr>
      <p:grpSpPr>
        <a:xfrm>
          <a:off x="0" y="0"/>
          <a:ext cx="0" cy="0"/>
          <a:chOff x="0" y="0"/>
          <a:chExt cx="0" cy="0"/>
        </a:xfrm>
      </p:grpSpPr>
      <p:sp>
        <p:nvSpPr>
          <p:cNvPr id="2207" name="Google Shape;2207;p148"/>
          <p:cNvSpPr/>
          <p:nvPr/>
        </p:nvSpPr>
        <p:spPr>
          <a:xfrm>
            <a:off x="1307156" y="1295342"/>
            <a:ext cx="2052600" cy="2571753"/>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208" name="Google Shape;2208;p148"/>
          <p:cNvSpPr txBox="1"/>
          <p:nvPr>
            <p:ph idx="1" type="body"/>
          </p:nvPr>
        </p:nvSpPr>
        <p:spPr>
          <a:xfrm>
            <a:off x="1392632" y="3009842"/>
            <a:ext cx="1881646" cy="8775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100"/>
              <a:buNone/>
              <a:defRPr sz="11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09" name="Google Shape;2209;p148"/>
          <p:cNvSpPr txBox="1"/>
          <p:nvPr>
            <p:ph idx="2" type="body"/>
          </p:nvPr>
        </p:nvSpPr>
        <p:spPr>
          <a:xfrm>
            <a:off x="1307456" y="2620407"/>
            <a:ext cx="2052000" cy="280803"/>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chemeClr val="dk1"/>
              </a:buClr>
              <a:buSzPts val="1500"/>
              <a:buNone/>
              <a:defRPr b="1"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10" name="Google Shape;2210;p148"/>
          <p:cNvSpPr/>
          <p:nvPr/>
        </p:nvSpPr>
        <p:spPr>
          <a:xfrm>
            <a:off x="3543614" y="1285871"/>
            <a:ext cx="2052600" cy="2571753"/>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211" name="Google Shape;2211;p148"/>
          <p:cNvSpPr txBox="1"/>
          <p:nvPr>
            <p:ph idx="3" type="body"/>
          </p:nvPr>
        </p:nvSpPr>
        <p:spPr>
          <a:xfrm>
            <a:off x="3629091" y="2989595"/>
            <a:ext cx="1881646" cy="8775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100"/>
              <a:buNone/>
              <a:defRPr sz="11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12" name="Google Shape;2212;p148"/>
          <p:cNvSpPr txBox="1"/>
          <p:nvPr>
            <p:ph idx="4" type="body"/>
          </p:nvPr>
        </p:nvSpPr>
        <p:spPr>
          <a:xfrm>
            <a:off x="3543914" y="2600160"/>
            <a:ext cx="2052000" cy="280803"/>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chemeClr val="dk1"/>
              </a:buClr>
              <a:buSzPts val="1500"/>
              <a:buNone/>
              <a:defRPr b="1"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13" name="Google Shape;2213;p148"/>
          <p:cNvSpPr/>
          <p:nvPr/>
        </p:nvSpPr>
        <p:spPr>
          <a:xfrm>
            <a:off x="5797657" y="1275749"/>
            <a:ext cx="2052600" cy="2571753"/>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214" name="Google Shape;2214;p148"/>
          <p:cNvSpPr txBox="1"/>
          <p:nvPr>
            <p:ph idx="5" type="body"/>
          </p:nvPr>
        </p:nvSpPr>
        <p:spPr>
          <a:xfrm>
            <a:off x="5883134" y="2990252"/>
            <a:ext cx="1881646" cy="8775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100"/>
              <a:buNone/>
              <a:defRPr sz="11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15" name="Google Shape;2215;p148"/>
          <p:cNvSpPr txBox="1"/>
          <p:nvPr>
            <p:ph idx="6" type="body"/>
          </p:nvPr>
        </p:nvSpPr>
        <p:spPr>
          <a:xfrm>
            <a:off x="5797957" y="2600818"/>
            <a:ext cx="2052000" cy="280803"/>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chemeClr val="dk1"/>
              </a:buClr>
              <a:buSzPts val="1500"/>
              <a:buNone/>
              <a:defRPr b="1"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16" name="Google Shape;2216;p148"/>
          <p:cNvSpPr/>
          <p:nvPr>
            <p:ph idx="7" type="pic"/>
          </p:nvPr>
        </p:nvSpPr>
        <p:spPr>
          <a:xfrm>
            <a:off x="4058264" y="1418304"/>
            <a:ext cx="1023300" cy="1023938"/>
          </a:xfrm>
          <a:prstGeom prst="rect">
            <a:avLst/>
          </a:prstGeom>
          <a:noFill/>
          <a:ln>
            <a:noFill/>
          </a:ln>
        </p:spPr>
      </p:sp>
      <p:sp>
        <p:nvSpPr>
          <p:cNvPr id="2217" name="Google Shape;2217;p148"/>
          <p:cNvSpPr/>
          <p:nvPr>
            <p:ph idx="8" type="pic"/>
          </p:nvPr>
        </p:nvSpPr>
        <p:spPr>
          <a:xfrm>
            <a:off x="6312307" y="1418304"/>
            <a:ext cx="1023300" cy="1023938"/>
          </a:xfrm>
          <a:prstGeom prst="rect">
            <a:avLst/>
          </a:prstGeom>
          <a:noFill/>
          <a:ln>
            <a:noFill/>
          </a:ln>
        </p:spPr>
      </p:sp>
      <p:sp>
        <p:nvSpPr>
          <p:cNvPr id="2218" name="Google Shape;2218;p148"/>
          <p:cNvSpPr/>
          <p:nvPr>
            <p:ph idx="9" type="pic"/>
          </p:nvPr>
        </p:nvSpPr>
        <p:spPr>
          <a:xfrm>
            <a:off x="1821806" y="1418304"/>
            <a:ext cx="1023300" cy="1023938"/>
          </a:xfrm>
          <a:prstGeom prst="rect">
            <a:avLst/>
          </a:prstGeom>
          <a:noFill/>
          <a:ln>
            <a:noFill/>
          </a:ln>
        </p:spPr>
      </p:sp>
      <p:sp>
        <p:nvSpPr>
          <p:cNvPr id="2219" name="Google Shape;2219;p148"/>
          <p:cNvSpPr txBox="1"/>
          <p:nvPr>
            <p:ph idx="13" type="body"/>
          </p:nvPr>
        </p:nvSpPr>
        <p:spPr>
          <a:xfrm>
            <a:off x="508397" y="428625"/>
            <a:ext cx="7341560" cy="689372"/>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3300"/>
              <a:buNone/>
              <a:defRPr b="1" sz="33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Layout personalizzato">
  <p:cSld name="4_Layout personalizzato">
    <p:spTree>
      <p:nvGrpSpPr>
        <p:cNvPr id="2220" name="Shape 2220"/>
        <p:cNvGrpSpPr/>
        <p:nvPr/>
      </p:nvGrpSpPr>
      <p:grpSpPr>
        <a:xfrm>
          <a:off x="0" y="0"/>
          <a:ext cx="0" cy="0"/>
          <a:chOff x="0" y="0"/>
          <a:chExt cx="0" cy="0"/>
        </a:xfrm>
      </p:grpSpPr>
      <p:sp>
        <p:nvSpPr>
          <p:cNvPr id="2221" name="Google Shape;2221;p14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22" name="Google Shape;2222;p14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23" name="Google Shape;2223;p14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24" name="Google Shape;2224;p14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
        <p:nvSpPr>
          <p:cNvPr id="2225" name="Google Shape;2225;p149"/>
          <p:cNvSpPr/>
          <p:nvPr>
            <p:ph idx="2" type="pic"/>
          </p:nvPr>
        </p:nvSpPr>
        <p:spPr>
          <a:xfrm>
            <a:off x="4275610" y="-2266470"/>
            <a:ext cx="9165281" cy="9277100"/>
          </a:xfrm>
          <a:prstGeom prst="rect">
            <a:avLst/>
          </a:prstGeom>
          <a:noFill/>
          <a:ln>
            <a:noFill/>
          </a:ln>
        </p:spPr>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Vuota">
  <p:cSld name="43_Vuota">
    <p:bg>
      <p:bgPr>
        <a:solidFill>
          <a:schemeClr val="accent1"/>
        </a:solidFill>
      </p:bgPr>
    </p:bg>
    <p:spTree>
      <p:nvGrpSpPr>
        <p:cNvPr id="2226" name="Shape 2226"/>
        <p:cNvGrpSpPr/>
        <p:nvPr/>
      </p:nvGrpSpPr>
      <p:grpSpPr>
        <a:xfrm>
          <a:off x="0" y="0"/>
          <a:ext cx="0" cy="0"/>
          <a:chOff x="0" y="0"/>
          <a:chExt cx="0" cy="0"/>
        </a:xfrm>
      </p:grpSpPr>
      <p:sp>
        <p:nvSpPr>
          <p:cNvPr id="2227" name="Google Shape;2227;p150"/>
          <p:cNvSpPr/>
          <p:nvPr/>
        </p:nvSpPr>
        <p:spPr>
          <a:xfrm>
            <a:off x="-14" y="1"/>
            <a:ext cx="3048007" cy="5143499"/>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228" name="Google Shape;2228;p150"/>
          <p:cNvSpPr/>
          <p:nvPr/>
        </p:nvSpPr>
        <p:spPr>
          <a:xfrm>
            <a:off x="4293235" y="3682855"/>
            <a:ext cx="666260" cy="66626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229" name="Google Shape;2229;p150"/>
          <p:cNvSpPr txBox="1"/>
          <p:nvPr>
            <p:ph idx="1" type="body"/>
          </p:nvPr>
        </p:nvSpPr>
        <p:spPr>
          <a:xfrm>
            <a:off x="5120445" y="785110"/>
            <a:ext cx="3272400" cy="6939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400"/>
              <a:buNone/>
              <a:defRPr sz="1400">
                <a:latin typeface="Calibri"/>
                <a:ea typeface="Calibri"/>
                <a:cs typeface="Calibri"/>
                <a:sym typeface="Calibri"/>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30" name="Google Shape;2230;p150"/>
          <p:cNvSpPr txBox="1"/>
          <p:nvPr>
            <p:ph idx="2" type="body"/>
          </p:nvPr>
        </p:nvSpPr>
        <p:spPr>
          <a:xfrm>
            <a:off x="5126051" y="2240848"/>
            <a:ext cx="3272400" cy="6939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400"/>
              <a:buNone/>
              <a:defRPr sz="1400">
                <a:latin typeface="Calibri"/>
                <a:ea typeface="Calibri"/>
                <a:cs typeface="Calibri"/>
                <a:sym typeface="Calibri"/>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31" name="Google Shape;2231;p150"/>
          <p:cNvSpPr txBox="1"/>
          <p:nvPr>
            <p:ph idx="3" type="body"/>
          </p:nvPr>
        </p:nvSpPr>
        <p:spPr>
          <a:xfrm>
            <a:off x="5131656" y="3669035"/>
            <a:ext cx="3272400" cy="6939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400"/>
              <a:buNone/>
              <a:defRPr sz="1400">
                <a:latin typeface="Calibri"/>
                <a:ea typeface="Calibri"/>
                <a:cs typeface="Calibri"/>
                <a:sym typeface="Calibri"/>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32" name="Google Shape;2232;p150"/>
          <p:cNvSpPr txBox="1"/>
          <p:nvPr>
            <p:ph idx="4" type="body"/>
          </p:nvPr>
        </p:nvSpPr>
        <p:spPr>
          <a:xfrm>
            <a:off x="4293235" y="3682855"/>
            <a:ext cx="666260" cy="666260"/>
          </a:xfrm>
          <a:prstGeom prst="rect">
            <a:avLst/>
          </a:prstGeom>
          <a:noFill/>
          <a:ln>
            <a:noFill/>
          </a:ln>
        </p:spPr>
        <p:txBody>
          <a:bodyPr anchorCtr="0" anchor="ctr" bIns="34275" lIns="68575" spcFirstLastPara="1" rIns="68575" wrap="square" tIns="34275">
            <a:noAutofit/>
          </a:bodyPr>
          <a:lstStyle>
            <a:lvl1pPr indent="-228600" lvl="0" marL="457200" algn="ctr">
              <a:lnSpc>
                <a:spcPct val="90000"/>
              </a:lnSpc>
              <a:spcBef>
                <a:spcPts val="800"/>
              </a:spcBef>
              <a:spcAft>
                <a:spcPts val="0"/>
              </a:spcAft>
              <a:buClr>
                <a:schemeClr val="lt1"/>
              </a:buClr>
              <a:buSzPts val="3600"/>
              <a:buNone/>
              <a:defRPr sz="36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33" name="Google Shape;2233;p150"/>
          <p:cNvSpPr/>
          <p:nvPr/>
        </p:nvSpPr>
        <p:spPr>
          <a:xfrm>
            <a:off x="4293235" y="2254668"/>
            <a:ext cx="666260" cy="66626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234" name="Google Shape;2234;p150"/>
          <p:cNvSpPr txBox="1"/>
          <p:nvPr>
            <p:ph idx="5" type="body"/>
          </p:nvPr>
        </p:nvSpPr>
        <p:spPr>
          <a:xfrm>
            <a:off x="4293235" y="2254668"/>
            <a:ext cx="666260" cy="666260"/>
          </a:xfrm>
          <a:prstGeom prst="rect">
            <a:avLst/>
          </a:prstGeom>
          <a:noFill/>
          <a:ln>
            <a:noFill/>
          </a:ln>
        </p:spPr>
        <p:txBody>
          <a:bodyPr anchorCtr="0" anchor="ctr" bIns="34275" lIns="68575" spcFirstLastPara="1" rIns="68575" wrap="square" tIns="34275">
            <a:noAutofit/>
          </a:bodyPr>
          <a:lstStyle>
            <a:lvl1pPr indent="-228600" lvl="0" marL="457200" algn="ctr">
              <a:lnSpc>
                <a:spcPct val="90000"/>
              </a:lnSpc>
              <a:spcBef>
                <a:spcPts val="800"/>
              </a:spcBef>
              <a:spcAft>
                <a:spcPts val="0"/>
              </a:spcAft>
              <a:buClr>
                <a:schemeClr val="lt1"/>
              </a:buClr>
              <a:buSzPts val="3600"/>
              <a:buNone/>
              <a:defRPr sz="36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35" name="Google Shape;2235;p150"/>
          <p:cNvSpPr/>
          <p:nvPr/>
        </p:nvSpPr>
        <p:spPr>
          <a:xfrm>
            <a:off x="4293235" y="798930"/>
            <a:ext cx="666260" cy="666259"/>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236" name="Google Shape;2236;p150"/>
          <p:cNvSpPr txBox="1"/>
          <p:nvPr>
            <p:ph idx="6" type="body"/>
          </p:nvPr>
        </p:nvSpPr>
        <p:spPr>
          <a:xfrm>
            <a:off x="4293235" y="798930"/>
            <a:ext cx="666260" cy="666259"/>
          </a:xfrm>
          <a:prstGeom prst="rect">
            <a:avLst/>
          </a:prstGeom>
          <a:noFill/>
          <a:ln>
            <a:noFill/>
          </a:ln>
        </p:spPr>
        <p:txBody>
          <a:bodyPr anchorCtr="0" anchor="ctr" bIns="34275" lIns="68575" spcFirstLastPara="1" rIns="68575" wrap="square" tIns="34275">
            <a:noAutofit/>
          </a:bodyPr>
          <a:lstStyle>
            <a:lvl1pPr indent="-228600" lvl="0" marL="457200" algn="ctr">
              <a:lnSpc>
                <a:spcPct val="90000"/>
              </a:lnSpc>
              <a:spcBef>
                <a:spcPts val="800"/>
              </a:spcBef>
              <a:spcAft>
                <a:spcPts val="0"/>
              </a:spcAft>
              <a:buClr>
                <a:schemeClr val="lt1"/>
              </a:buClr>
              <a:buSzPts val="3600"/>
              <a:buNone/>
              <a:defRPr sz="36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37" name="Google Shape;2237;p150"/>
          <p:cNvSpPr txBox="1"/>
          <p:nvPr>
            <p:ph idx="7" type="body"/>
          </p:nvPr>
        </p:nvSpPr>
        <p:spPr>
          <a:xfrm>
            <a:off x="508133" y="2361689"/>
            <a:ext cx="2031714" cy="4572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2700"/>
              <a:buNone/>
              <a:defRPr sz="27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38" name="Shape 2238"/>
        <p:cNvGrpSpPr/>
        <p:nvPr/>
      </p:nvGrpSpPr>
      <p:grpSpPr>
        <a:xfrm>
          <a:off x="0" y="0"/>
          <a:ext cx="0" cy="0"/>
          <a:chOff x="0" y="0"/>
          <a:chExt cx="0" cy="0"/>
        </a:xfrm>
      </p:grpSpPr>
      <p:sp>
        <p:nvSpPr>
          <p:cNvPr id="2239" name="Google Shape;2239;p151"/>
          <p:cNvSpPr txBox="1"/>
          <p:nvPr>
            <p:ph type="title"/>
          </p:nvPr>
        </p:nvSpPr>
        <p:spPr>
          <a:xfrm>
            <a:off x="311700" y="445025"/>
            <a:ext cx="8520600" cy="572700"/>
          </a:xfrm>
          <a:prstGeom prst="rect">
            <a:avLst/>
          </a:prstGeom>
          <a:noFill/>
          <a:ln>
            <a:noFill/>
          </a:ln>
        </p:spPr>
        <p:txBody>
          <a:bodyPr anchorCtr="0" anchor="t" bIns="68575" lIns="68575" spcFirstLastPara="1" rIns="68575" wrap="square" tIns="68575">
            <a:normAutofit/>
          </a:bodyPr>
          <a:lstStyle>
            <a:lvl1pPr lvl="0" algn="l">
              <a:lnSpc>
                <a:spcPct val="90000"/>
              </a:lnSpc>
              <a:spcBef>
                <a:spcPts val="0"/>
              </a:spcBef>
              <a:spcAft>
                <a:spcPts val="0"/>
              </a:spcAft>
              <a:buClr>
                <a:schemeClr val="dk1"/>
              </a:buClr>
              <a:buSzPts val="2100"/>
              <a:buFont typeface="Calibri"/>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p:txBody>
      </p:sp>
      <p:sp>
        <p:nvSpPr>
          <p:cNvPr id="2240" name="Google Shape;2240;p151"/>
          <p:cNvSpPr txBox="1"/>
          <p:nvPr>
            <p:ph idx="1" type="body"/>
          </p:nvPr>
        </p:nvSpPr>
        <p:spPr>
          <a:xfrm>
            <a:off x="311700" y="1152475"/>
            <a:ext cx="8520600" cy="3416400"/>
          </a:xfrm>
          <a:prstGeom prst="rect">
            <a:avLst/>
          </a:prstGeom>
          <a:noFill/>
          <a:ln>
            <a:noFill/>
          </a:ln>
        </p:spPr>
        <p:txBody>
          <a:bodyPr anchorCtr="0" anchor="t" bIns="68575" lIns="68575" spcFirstLastPara="1" rIns="68575" wrap="square" tIns="68575">
            <a:normAutofit/>
          </a:bodyPr>
          <a:lstStyle>
            <a:lvl1pPr indent="-317500" lvl="0" marL="457200" algn="l">
              <a:lnSpc>
                <a:spcPct val="90000"/>
              </a:lnSpc>
              <a:spcBef>
                <a:spcPts val="0"/>
              </a:spcBef>
              <a:spcAft>
                <a:spcPts val="0"/>
              </a:spcAft>
              <a:buClr>
                <a:schemeClr val="dk1"/>
              </a:buClr>
              <a:buSzPts val="1400"/>
              <a:buChar char="●"/>
              <a:defRPr/>
            </a:lvl1pPr>
            <a:lvl2pPr indent="-298450" lvl="1" marL="914400" algn="l">
              <a:lnSpc>
                <a:spcPct val="90000"/>
              </a:lnSpc>
              <a:spcBef>
                <a:spcPts val="0"/>
              </a:spcBef>
              <a:spcAft>
                <a:spcPts val="0"/>
              </a:spcAft>
              <a:buClr>
                <a:schemeClr val="dk1"/>
              </a:buClr>
              <a:buSzPts val="1100"/>
              <a:buChar char="○"/>
              <a:defRPr/>
            </a:lvl2pPr>
            <a:lvl3pPr indent="-298450" lvl="2" marL="1371600" algn="l">
              <a:lnSpc>
                <a:spcPct val="90000"/>
              </a:lnSpc>
              <a:spcBef>
                <a:spcPts val="0"/>
              </a:spcBef>
              <a:spcAft>
                <a:spcPts val="0"/>
              </a:spcAft>
              <a:buClr>
                <a:schemeClr val="dk1"/>
              </a:buClr>
              <a:buSzPts val="1100"/>
              <a:buChar char="■"/>
              <a:defRPr/>
            </a:lvl3pPr>
            <a:lvl4pPr indent="-298450" lvl="3" marL="1828800" algn="l">
              <a:lnSpc>
                <a:spcPct val="90000"/>
              </a:lnSpc>
              <a:spcBef>
                <a:spcPts val="0"/>
              </a:spcBef>
              <a:spcAft>
                <a:spcPts val="0"/>
              </a:spcAft>
              <a:buClr>
                <a:schemeClr val="dk1"/>
              </a:buClr>
              <a:buSzPts val="1100"/>
              <a:buChar char="●"/>
              <a:defRPr/>
            </a:lvl4pPr>
            <a:lvl5pPr indent="-298450" lvl="4" marL="2286000" algn="l">
              <a:lnSpc>
                <a:spcPct val="90000"/>
              </a:lnSpc>
              <a:spcBef>
                <a:spcPts val="0"/>
              </a:spcBef>
              <a:spcAft>
                <a:spcPts val="0"/>
              </a:spcAft>
              <a:buClr>
                <a:schemeClr val="dk1"/>
              </a:buClr>
              <a:buSzPts val="1100"/>
              <a:buChar char="○"/>
              <a:defRPr/>
            </a:lvl5pPr>
            <a:lvl6pPr indent="-298450" lvl="5" marL="2743200" algn="l">
              <a:lnSpc>
                <a:spcPct val="90000"/>
              </a:lnSpc>
              <a:spcBef>
                <a:spcPts val="0"/>
              </a:spcBef>
              <a:spcAft>
                <a:spcPts val="0"/>
              </a:spcAft>
              <a:buClr>
                <a:schemeClr val="dk1"/>
              </a:buClr>
              <a:buSzPts val="1100"/>
              <a:buChar char="■"/>
              <a:defRPr/>
            </a:lvl6pPr>
            <a:lvl7pPr indent="-298450" lvl="6" marL="3200400" algn="l">
              <a:lnSpc>
                <a:spcPct val="90000"/>
              </a:lnSpc>
              <a:spcBef>
                <a:spcPts val="0"/>
              </a:spcBef>
              <a:spcAft>
                <a:spcPts val="0"/>
              </a:spcAft>
              <a:buClr>
                <a:schemeClr val="dk1"/>
              </a:buClr>
              <a:buSzPts val="1100"/>
              <a:buChar char="●"/>
              <a:defRPr/>
            </a:lvl7pPr>
            <a:lvl8pPr indent="-298450" lvl="7" marL="3657600" algn="l">
              <a:lnSpc>
                <a:spcPct val="90000"/>
              </a:lnSpc>
              <a:spcBef>
                <a:spcPts val="0"/>
              </a:spcBef>
              <a:spcAft>
                <a:spcPts val="0"/>
              </a:spcAft>
              <a:buClr>
                <a:schemeClr val="dk1"/>
              </a:buClr>
              <a:buSzPts val="1100"/>
              <a:buChar char="○"/>
              <a:defRPr/>
            </a:lvl8pPr>
            <a:lvl9pPr indent="-298450" lvl="8" marL="4114800" algn="l">
              <a:lnSpc>
                <a:spcPct val="90000"/>
              </a:lnSpc>
              <a:spcBef>
                <a:spcPts val="0"/>
              </a:spcBef>
              <a:spcAft>
                <a:spcPts val="0"/>
              </a:spcAft>
              <a:buClr>
                <a:schemeClr val="dk1"/>
              </a:buClr>
              <a:buSzPts val="1100"/>
              <a:buChar char="■"/>
              <a:defRPr/>
            </a:lvl9pPr>
          </a:lstStyle>
          <a:p/>
        </p:txBody>
      </p:sp>
      <p:sp>
        <p:nvSpPr>
          <p:cNvPr id="2241" name="Google Shape;2241;p151"/>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rmAutofit/>
          </a:bodyPr>
          <a:lstStyle>
            <a:lvl1pPr indent="0" lvl="0" marL="0" algn="r">
              <a:buClr>
                <a:srgbClr val="888888"/>
              </a:buClr>
              <a:buSzPts val="900"/>
              <a:buFont typeface="Calibri"/>
              <a:buNone/>
              <a:defRPr sz="900">
                <a:solidFill>
                  <a:srgbClr val="888888"/>
                </a:solidFill>
                <a:latin typeface="Calibri"/>
                <a:ea typeface="Calibri"/>
                <a:cs typeface="Calibri"/>
                <a:sym typeface="Calibri"/>
              </a:defRPr>
            </a:lvl1pPr>
            <a:lvl2pPr indent="0" lvl="1" marL="0" algn="r">
              <a:buClr>
                <a:srgbClr val="888888"/>
              </a:buClr>
              <a:buSzPts val="900"/>
              <a:buFont typeface="Calibri"/>
              <a:buNone/>
              <a:defRPr sz="900">
                <a:solidFill>
                  <a:srgbClr val="888888"/>
                </a:solidFill>
                <a:latin typeface="Calibri"/>
                <a:ea typeface="Calibri"/>
                <a:cs typeface="Calibri"/>
                <a:sym typeface="Calibri"/>
              </a:defRPr>
            </a:lvl2pPr>
            <a:lvl3pPr indent="0" lvl="2" marL="0" algn="r">
              <a:buClr>
                <a:srgbClr val="888888"/>
              </a:buClr>
              <a:buSzPts val="900"/>
              <a:buFont typeface="Calibri"/>
              <a:buNone/>
              <a:defRPr sz="900">
                <a:solidFill>
                  <a:srgbClr val="888888"/>
                </a:solidFill>
                <a:latin typeface="Calibri"/>
                <a:ea typeface="Calibri"/>
                <a:cs typeface="Calibri"/>
                <a:sym typeface="Calibri"/>
              </a:defRPr>
            </a:lvl3pPr>
            <a:lvl4pPr indent="0" lvl="3" marL="0" algn="r">
              <a:buClr>
                <a:srgbClr val="888888"/>
              </a:buClr>
              <a:buSzPts val="900"/>
              <a:buFont typeface="Calibri"/>
              <a:buNone/>
              <a:defRPr sz="900">
                <a:solidFill>
                  <a:srgbClr val="888888"/>
                </a:solidFill>
                <a:latin typeface="Calibri"/>
                <a:ea typeface="Calibri"/>
                <a:cs typeface="Calibri"/>
                <a:sym typeface="Calibri"/>
              </a:defRPr>
            </a:lvl4pPr>
            <a:lvl5pPr indent="0" lvl="4" marL="0" algn="r">
              <a:buClr>
                <a:srgbClr val="888888"/>
              </a:buClr>
              <a:buSzPts val="900"/>
              <a:buFont typeface="Calibri"/>
              <a:buNone/>
              <a:defRPr sz="900">
                <a:solidFill>
                  <a:srgbClr val="888888"/>
                </a:solidFill>
                <a:latin typeface="Calibri"/>
                <a:ea typeface="Calibri"/>
                <a:cs typeface="Calibri"/>
                <a:sym typeface="Calibri"/>
              </a:defRPr>
            </a:lvl5pPr>
            <a:lvl6pPr indent="0" lvl="5" marL="0" algn="r">
              <a:buClr>
                <a:srgbClr val="888888"/>
              </a:buClr>
              <a:buSzPts val="900"/>
              <a:buFont typeface="Calibri"/>
              <a:buNone/>
              <a:defRPr sz="900">
                <a:solidFill>
                  <a:srgbClr val="888888"/>
                </a:solidFill>
                <a:latin typeface="Calibri"/>
                <a:ea typeface="Calibri"/>
                <a:cs typeface="Calibri"/>
                <a:sym typeface="Calibri"/>
              </a:defRPr>
            </a:lvl6pPr>
            <a:lvl7pPr indent="0" lvl="6" marL="0" algn="r">
              <a:buClr>
                <a:srgbClr val="888888"/>
              </a:buClr>
              <a:buSzPts val="900"/>
              <a:buFont typeface="Calibri"/>
              <a:buNone/>
              <a:defRPr sz="900">
                <a:solidFill>
                  <a:srgbClr val="888888"/>
                </a:solidFill>
                <a:latin typeface="Calibri"/>
                <a:ea typeface="Calibri"/>
                <a:cs typeface="Calibri"/>
                <a:sym typeface="Calibri"/>
              </a:defRPr>
            </a:lvl7pPr>
            <a:lvl8pPr indent="0" lvl="7" marL="0" algn="r">
              <a:buClr>
                <a:srgbClr val="888888"/>
              </a:buClr>
              <a:buSzPts val="900"/>
              <a:buFont typeface="Calibri"/>
              <a:buNone/>
              <a:defRPr sz="900">
                <a:solidFill>
                  <a:srgbClr val="888888"/>
                </a:solidFill>
                <a:latin typeface="Calibri"/>
                <a:ea typeface="Calibri"/>
                <a:cs typeface="Calibri"/>
                <a:sym typeface="Calibri"/>
              </a:defRPr>
            </a:lvl8pPr>
            <a:lvl9pPr indent="0" lvl="8" marL="0" algn="r">
              <a:buClr>
                <a:srgbClr val="888888"/>
              </a:buClr>
              <a:buSzPts val="900"/>
              <a:buFont typeface="Calibri"/>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personalizzato">
  <p:cSld name="Layout personalizzato">
    <p:spTree>
      <p:nvGrpSpPr>
        <p:cNvPr id="2242" name="Shape 2242"/>
        <p:cNvGrpSpPr/>
        <p:nvPr/>
      </p:nvGrpSpPr>
      <p:grpSpPr>
        <a:xfrm>
          <a:off x="0" y="0"/>
          <a:ext cx="0" cy="0"/>
          <a:chOff x="0" y="0"/>
          <a:chExt cx="0" cy="0"/>
        </a:xfrm>
      </p:grpSpPr>
      <p:sp>
        <p:nvSpPr>
          <p:cNvPr id="2243" name="Google Shape;2243;p15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44" name="Google Shape;2244;p15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45" name="Google Shape;2245;p15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46" name="Google Shape;2246;p15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
        <p:nvSpPr>
          <p:cNvPr id="2247" name="Google Shape;2247;p152"/>
          <p:cNvSpPr/>
          <p:nvPr>
            <p:ph idx="2" type="pic"/>
          </p:nvPr>
        </p:nvSpPr>
        <p:spPr>
          <a:xfrm>
            <a:off x="628650" y="3161162"/>
            <a:ext cx="1301261" cy="1301261"/>
          </a:xfrm>
          <a:prstGeom prst="rect">
            <a:avLst/>
          </a:prstGeom>
          <a:noFill/>
          <a:ln>
            <a:noFill/>
          </a:ln>
        </p:spPr>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Custom Layout">
  <p:cSld name="20_Custom Layout">
    <p:spTree>
      <p:nvGrpSpPr>
        <p:cNvPr id="64" name="Shape 64"/>
        <p:cNvGrpSpPr/>
        <p:nvPr/>
      </p:nvGrpSpPr>
      <p:grpSpPr>
        <a:xfrm>
          <a:off x="0" y="0"/>
          <a:ext cx="0" cy="0"/>
          <a:chOff x="0" y="0"/>
          <a:chExt cx="0" cy="0"/>
        </a:xfrm>
      </p:grpSpPr>
      <p:cxnSp>
        <p:nvCxnSpPr>
          <p:cNvPr id="65" name="Google Shape;65;p16"/>
          <p:cNvCxnSpPr/>
          <p:nvPr/>
        </p:nvCxnSpPr>
        <p:spPr>
          <a:xfrm>
            <a:off x="1607695" y="1733890"/>
            <a:ext cx="5885700" cy="0"/>
          </a:xfrm>
          <a:prstGeom prst="straightConnector1">
            <a:avLst/>
          </a:prstGeom>
          <a:noFill/>
          <a:ln cap="flat" cmpd="sng" w="28575">
            <a:solidFill>
              <a:schemeClr val="dk1"/>
            </a:solidFill>
            <a:prstDash val="solid"/>
            <a:miter lim="800000"/>
            <a:headEnd len="sm" w="sm" type="none"/>
            <a:tailEnd len="sm" w="sm" type="none"/>
          </a:ln>
        </p:spPr>
      </p:cxnSp>
      <p:sp>
        <p:nvSpPr>
          <p:cNvPr id="66" name="Google Shape;66;p16"/>
          <p:cNvSpPr txBox="1"/>
          <p:nvPr/>
        </p:nvSpPr>
        <p:spPr>
          <a:xfrm>
            <a:off x="1607695" y="871670"/>
            <a:ext cx="3974100" cy="676500"/>
          </a:xfrm>
          <a:prstGeom prst="rect">
            <a:avLst/>
          </a:prstGeom>
          <a:noFill/>
          <a:ln>
            <a:noFill/>
          </a:ln>
        </p:spPr>
        <p:txBody>
          <a:bodyPr anchorCtr="0" anchor="b" bIns="34275" lIns="68575" spcFirstLastPara="1" rIns="68575" wrap="square" tIns="34275">
            <a:noAutofit/>
          </a:bodyPr>
          <a:lstStyle/>
          <a:p>
            <a:pPr indent="0" lvl="0" marL="0" marR="0" rtl="0" algn="l">
              <a:lnSpc>
                <a:spcPct val="90000"/>
              </a:lnSpc>
              <a:spcBef>
                <a:spcPts val="0"/>
              </a:spcBef>
              <a:spcAft>
                <a:spcPts val="0"/>
              </a:spcAft>
              <a:buClr>
                <a:schemeClr val="dk1"/>
              </a:buClr>
              <a:buSzPts val="2700"/>
              <a:buFont typeface="Poppins"/>
              <a:buNone/>
            </a:pPr>
            <a:r>
              <a:rPr b="1" i="0" lang="it" sz="2700" u="none" cap="none" strike="noStrike">
                <a:solidFill>
                  <a:schemeClr val="dk1"/>
                </a:solidFill>
                <a:latin typeface="Poppins"/>
                <a:ea typeface="Poppins"/>
                <a:cs typeface="Poppins"/>
                <a:sym typeface="Poppins"/>
              </a:rPr>
              <a:t>Click to edit title.</a:t>
            </a:r>
            <a:endParaRPr b="1" i="0" sz="2700" u="none" cap="none" strike="noStrike">
              <a:solidFill>
                <a:schemeClr val="dk1"/>
              </a:solidFill>
              <a:latin typeface="Poppins"/>
              <a:ea typeface="Poppins"/>
              <a:cs typeface="Poppins"/>
              <a:sym typeface="Poppins"/>
            </a:endParaRPr>
          </a:p>
        </p:txBody>
      </p:sp>
      <p:sp>
        <p:nvSpPr>
          <p:cNvPr id="67" name="Google Shape;67;p16"/>
          <p:cNvSpPr txBox="1"/>
          <p:nvPr>
            <p:ph idx="1" type="body"/>
          </p:nvPr>
        </p:nvSpPr>
        <p:spPr>
          <a:xfrm>
            <a:off x="1620982" y="2105025"/>
            <a:ext cx="5874900" cy="27480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rgbClr val="3F3F3F"/>
              </a:buClr>
              <a:buSzPts val="2100"/>
              <a:buFont typeface="Arial"/>
              <a:buChar char="•"/>
              <a:defRPr b="0" i="0" sz="2100" u="none" cap="none" strike="noStrike">
                <a:solidFill>
                  <a:srgbClr val="3F3F3F"/>
                </a:solidFill>
                <a:latin typeface="Poppins"/>
                <a:ea typeface="Poppins"/>
                <a:cs typeface="Poppins"/>
                <a:sym typeface="Poppins"/>
              </a:defRPr>
            </a:lvl1pPr>
            <a:lvl2pPr indent="-342900" lvl="1" marL="914400" marR="0" rtl="0" algn="l">
              <a:lnSpc>
                <a:spcPct val="90000"/>
              </a:lnSpc>
              <a:spcBef>
                <a:spcPts val="400"/>
              </a:spcBef>
              <a:spcAft>
                <a:spcPts val="0"/>
              </a:spcAft>
              <a:buClr>
                <a:srgbClr val="3F3F3F"/>
              </a:buClr>
              <a:buSzPts val="1800"/>
              <a:buFont typeface="Arial"/>
              <a:buChar char="•"/>
              <a:defRPr b="0" i="0" sz="1800" u="none" cap="none" strike="noStrike">
                <a:solidFill>
                  <a:srgbClr val="3F3F3F"/>
                </a:solidFill>
                <a:latin typeface="Poppins"/>
                <a:ea typeface="Poppins"/>
                <a:cs typeface="Poppins"/>
                <a:sym typeface="Poppins"/>
              </a:defRPr>
            </a:lvl2pPr>
            <a:lvl3pPr indent="-323850" lvl="2" marL="1371600" marR="0" rtl="0" algn="l">
              <a:lnSpc>
                <a:spcPct val="90000"/>
              </a:lnSpc>
              <a:spcBef>
                <a:spcPts val="400"/>
              </a:spcBef>
              <a:spcAft>
                <a:spcPts val="0"/>
              </a:spcAft>
              <a:buClr>
                <a:srgbClr val="3F3F3F"/>
              </a:buClr>
              <a:buSzPts val="1500"/>
              <a:buFont typeface="Arial"/>
              <a:buChar char="•"/>
              <a:defRPr b="0" i="0" sz="1500" u="none" cap="none" strike="noStrike">
                <a:solidFill>
                  <a:srgbClr val="3F3F3F"/>
                </a:solidFill>
                <a:latin typeface="Poppins"/>
                <a:ea typeface="Poppins"/>
                <a:cs typeface="Poppins"/>
                <a:sym typeface="Poppins"/>
              </a:defRPr>
            </a:lvl3pPr>
            <a:lvl4pPr indent="-317500" lvl="3" marL="1828800" marR="0" rtl="0" algn="l">
              <a:lnSpc>
                <a:spcPct val="90000"/>
              </a:lnSpc>
              <a:spcBef>
                <a:spcPts val="400"/>
              </a:spcBef>
              <a:spcAft>
                <a:spcPts val="0"/>
              </a:spcAft>
              <a:buClr>
                <a:srgbClr val="3F3F3F"/>
              </a:buClr>
              <a:buSzPts val="1400"/>
              <a:buFont typeface="Arial"/>
              <a:buChar char="•"/>
              <a:defRPr b="0" i="0" sz="1400" u="none" cap="none" strike="noStrike">
                <a:solidFill>
                  <a:srgbClr val="3F3F3F"/>
                </a:solidFill>
                <a:latin typeface="Poppins"/>
                <a:ea typeface="Poppins"/>
                <a:cs typeface="Poppins"/>
                <a:sym typeface="Poppins"/>
              </a:defRPr>
            </a:lvl4pPr>
            <a:lvl5pPr indent="-317500" lvl="4" marL="2286000" marR="0" rtl="0" algn="l">
              <a:lnSpc>
                <a:spcPct val="90000"/>
              </a:lnSpc>
              <a:spcBef>
                <a:spcPts val="400"/>
              </a:spcBef>
              <a:spcAft>
                <a:spcPts val="0"/>
              </a:spcAft>
              <a:buClr>
                <a:srgbClr val="3F3F3F"/>
              </a:buClr>
              <a:buSzPts val="1400"/>
              <a:buFont typeface="Arial"/>
              <a:buChar char="•"/>
              <a:defRPr b="0" i="0" sz="1400" u="none" cap="none" strike="noStrike">
                <a:solidFill>
                  <a:srgbClr val="3F3F3F"/>
                </a:solidFill>
                <a:latin typeface="Poppins"/>
                <a:ea typeface="Poppins"/>
                <a:cs typeface="Poppins"/>
                <a:sym typeface="Poppins"/>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type="secHead">
  <p:cSld name="SECTION_HEADER">
    <p:spTree>
      <p:nvGrpSpPr>
        <p:cNvPr id="2248" name="Shape 2248"/>
        <p:cNvGrpSpPr/>
        <p:nvPr/>
      </p:nvGrpSpPr>
      <p:grpSpPr>
        <a:xfrm>
          <a:off x="0" y="0"/>
          <a:ext cx="0" cy="0"/>
          <a:chOff x="0" y="0"/>
          <a:chExt cx="0" cy="0"/>
        </a:xfrm>
      </p:grpSpPr>
      <p:sp>
        <p:nvSpPr>
          <p:cNvPr id="2249" name="Google Shape;2249;p153"/>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50" name="Google Shape;2250;p153"/>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2251" name="Google Shape;2251;p15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52" name="Google Shape;2252;p15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53" name="Google Shape;2253;p15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type="twoObj">
  <p:cSld name="TWO_OBJECTS">
    <p:spTree>
      <p:nvGrpSpPr>
        <p:cNvPr id="2254" name="Shape 2254"/>
        <p:cNvGrpSpPr/>
        <p:nvPr/>
      </p:nvGrpSpPr>
      <p:grpSpPr>
        <a:xfrm>
          <a:off x="0" y="0"/>
          <a:ext cx="0" cy="0"/>
          <a:chOff x="0" y="0"/>
          <a:chExt cx="0" cy="0"/>
        </a:xfrm>
      </p:grpSpPr>
      <p:sp>
        <p:nvSpPr>
          <p:cNvPr id="2255" name="Google Shape;2255;p154"/>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56" name="Google Shape;2256;p154"/>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57" name="Google Shape;2257;p154"/>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58" name="Google Shape;2258;p15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59" name="Google Shape;2259;p15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60" name="Google Shape;2260;p15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type="twoTxTwoObj">
  <p:cSld name="TWO_OBJECTS_WITH_TEXT">
    <p:spTree>
      <p:nvGrpSpPr>
        <p:cNvPr id="2261" name="Shape 2261"/>
        <p:cNvGrpSpPr/>
        <p:nvPr/>
      </p:nvGrpSpPr>
      <p:grpSpPr>
        <a:xfrm>
          <a:off x="0" y="0"/>
          <a:ext cx="0" cy="0"/>
          <a:chOff x="0" y="0"/>
          <a:chExt cx="0" cy="0"/>
        </a:xfrm>
      </p:grpSpPr>
      <p:sp>
        <p:nvSpPr>
          <p:cNvPr id="2262" name="Google Shape;2262;p155"/>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63" name="Google Shape;2263;p155"/>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264" name="Google Shape;2264;p155"/>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65" name="Google Shape;2265;p155"/>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266" name="Google Shape;2266;p155"/>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67" name="Google Shape;2267;p15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68" name="Google Shape;2268;p15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69" name="Google Shape;2269;p15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2270" name="Shape 2270"/>
        <p:cNvGrpSpPr/>
        <p:nvPr/>
      </p:nvGrpSpPr>
      <p:grpSpPr>
        <a:xfrm>
          <a:off x="0" y="0"/>
          <a:ext cx="0" cy="0"/>
          <a:chOff x="0" y="0"/>
          <a:chExt cx="0" cy="0"/>
        </a:xfrm>
      </p:grpSpPr>
      <p:sp>
        <p:nvSpPr>
          <p:cNvPr id="2271" name="Google Shape;2271;p156"/>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72" name="Google Shape;2272;p15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73" name="Google Shape;2273;p15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74" name="Google Shape;2274;p15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type="objTx">
  <p:cSld name="OBJECT_WITH_CAPTION_TEXT">
    <p:spTree>
      <p:nvGrpSpPr>
        <p:cNvPr id="2275" name="Shape 2275"/>
        <p:cNvGrpSpPr/>
        <p:nvPr/>
      </p:nvGrpSpPr>
      <p:grpSpPr>
        <a:xfrm>
          <a:off x="0" y="0"/>
          <a:ext cx="0" cy="0"/>
          <a:chOff x="0" y="0"/>
          <a:chExt cx="0" cy="0"/>
        </a:xfrm>
      </p:grpSpPr>
      <p:sp>
        <p:nvSpPr>
          <p:cNvPr id="2276" name="Google Shape;2276;p157"/>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77" name="Google Shape;2277;p157"/>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2278" name="Google Shape;2278;p157"/>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2279" name="Google Shape;2279;p15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80" name="Google Shape;2280;p15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81" name="Google Shape;2281;p15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type="picTx">
  <p:cSld name="PICTURE_WITH_CAPTION_TEXT">
    <p:spTree>
      <p:nvGrpSpPr>
        <p:cNvPr id="2282" name="Shape 2282"/>
        <p:cNvGrpSpPr/>
        <p:nvPr/>
      </p:nvGrpSpPr>
      <p:grpSpPr>
        <a:xfrm>
          <a:off x="0" y="0"/>
          <a:ext cx="0" cy="0"/>
          <a:chOff x="0" y="0"/>
          <a:chExt cx="0" cy="0"/>
        </a:xfrm>
      </p:grpSpPr>
      <p:sp>
        <p:nvSpPr>
          <p:cNvPr id="2283" name="Google Shape;2283;p158"/>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84" name="Google Shape;2284;p158"/>
          <p:cNvSpPr/>
          <p:nvPr>
            <p:ph idx="2" type="pic"/>
          </p:nvPr>
        </p:nvSpPr>
        <p:spPr>
          <a:xfrm>
            <a:off x="3887391" y="740569"/>
            <a:ext cx="4629150" cy="3655219"/>
          </a:xfrm>
          <a:prstGeom prst="rect">
            <a:avLst/>
          </a:prstGeom>
          <a:noFill/>
          <a:ln>
            <a:noFill/>
          </a:ln>
        </p:spPr>
      </p:sp>
      <p:sp>
        <p:nvSpPr>
          <p:cNvPr id="2285" name="Google Shape;2285;p158"/>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2286" name="Google Shape;2286;p15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87" name="Google Shape;2287;p15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88" name="Google Shape;2288;p15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x">
  <p:cSld name="VERTICAL_TEXT">
    <p:spTree>
      <p:nvGrpSpPr>
        <p:cNvPr id="2289" name="Shape 2289"/>
        <p:cNvGrpSpPr/>
        <p:nvPr/>
      </p:nvGrpSpPr>
      <p:grpSpPr>
        <a:xfrm>
          <a:off x="0" y="0"/>
          <a:ext cx="0" cy="0"/>
          <a:chOff x="0" y="0"/>
          <a:chExt cx="0" cy="0"/>
        </a:xfrm>
      </p:grpSpPr>
      <p:sp>
        <p:nvSpPr>
          <p:cNvPr id="2290" name="Google Shape;2290;p15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91" name="Google Shape;2291;p159"/>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92" name="Google Shape;2292;p15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93" name="Google Shape;2293;p15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94" name="Google Shape;2294;p15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testo verticale" type="vertTitleAndTx">
  <p:cSld name="VERTICAL_TITLE_AND_VERTICAL_TEXT">
    <p:spTree>
      <p:nvGrpSpPr>
        <p:cNvPr id="2295" name="Shape 2295"/>
        <p:cNvGrpSpPr/>
        <p:nvPr/>
      </p:nvGrpSpPr>
      <p:grpSpPr>
        <a:xfrm>
          <a:off x="0" y="0"/>
          <a:ext cx="0" cy="0"/>
          <a:chOff x="0" y="0"/>
          <a:chExt cx="0" cy="0"/>
        </a:xfrm>
      </p:grpSpPr>
      <p:sp>
        <p:nvSpPr>
          <p:cNvPr id="2296" name="Google Shape;2296;p160"/>
          <p:cNvSpPr txBox="1"/>
          <p:nvPr>
            <p:ph type="title"/>
          </p:nvPr>
        </p:nvSpPr>
        <p:spPr>
          <a:xfrm rot="5400000">
            <a:off x="5350073" y="1467445"/>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97" name="Google Shape;2297;p160"/>
          <p:cNvSpPr txBox="1"/>
          <p:nvPr>
            <p:ph idx="1" type="body"/>
          </p:nvPr>
        </p:nvSpPr>
        <p:spPr>
          <a:xfrm rot="5400000">
            <a:off x="1349573" y="-447080"/>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98" name="Google Shape;2298;p16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99" name="Google Shape;2299;p16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00" name="Google Shape;2300;p16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307" name="Shape 2307"/>
        <p:cNvGrpSpPr/>
        <p:nvPr/>
      </p:nvGrpSpPr>
      <p:grpSpPr>
        <a:xfrm>
          <a:off x="0" y="0"/>
          <a:ext cx="0" cy="0"/>
          <a:chOff x="0" y="0"/>
          <a:chExt cx="0" cy="0"/>
        </a:xfrm>
      </p:grpSpPr>
      <p:sp>
        <p:nvSpPr>
          <p:cNvPr id="2308" name="Google Shape;2308;p162"/>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Poppins"/>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309" name="Google Shape;2309;p162"/>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310" name="Google Shape;2310;p16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11" name="Google Shape;2311;p16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12" name="Google Shape;2312;p16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ayout personalizzato">
  <p:cSld name="2_Layout personalizzato">
    <p:spTree>
      <p:nvGrpSpPr>
        <p:cNvPr id="2313" name="Shape 2313"/>
        <p:cNvGrpSpPr/>
        <p:nvPr/>
      </p:nvGrpSpPr>
      <p:grpSpPr>
        <a:xfrm>
          <a:off x="0" y="0"/>
          <a:ext cx="0" cy="0"/>
          <a:chOff x="0" y="0"/>
          <a:chExt cx="0" cy="0"/>
        </a:xfrm>
      </p:grpSpPr>
      <p:sp>
        <p:nvSpPr>
          <p:cNvPr id="2314" name="Google Shape;2314;p16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315" name="Google Shape;2315;p16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16" name="Google Shape;2316;p16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17" name="Google Shape;2317;p16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
        <p:nvSpPr>
          <p:cNvPr id="2318" name="Google Shape;2318;p163"/>
          <p:cNvSpPr/>
          <p:nvPr>
            <p:ph idx="2" type="pic"/>
          </p:nvPr>
        </p:nvSpPr>
        <p:spPr>
          <a:xfrm>
            <a:off x="4275610" y="-2266470"/>
            <a:ext cx="9165281" cy="9277100"/>
          </a:xfrm>
          <a:prstGeom prst="rect">
            <a:avLst/>
          </a:prstGeom>
          <a:noFill/>
          <a:ln>
            <a:noFill/>
          </a:ln>
        </p:spPr>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68" name="Shape 68"/>
        <p:cNvGrpSpPr/>
        <p:nvPr/>
      </p:nvGrpSpPr>
      <p:grpSpPr>
        <a:xfrm>
          <a:off x="0" y="0"/>
          <a:ext cx="0" cy="0"/>
          <a:chOff x="0" y="0"/>
          <a:chExt cx="0" cy="0"/>
        </a:xfrm>
      </p:grpSpPr>
      <p:sp>
        <p:nvSpPr>
          <p:cNvPr id="69" name="Google Shape;69;p1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sz="11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70" name="Google Shape;70;p17"/>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sz="1100"/>
            </a:lvl1pPr>
            <a:lvl2pPr indent="-317500" lvl="1" marL="914400" algn="l">
              <a:lnSpc>
                <a:spcPct val="90000"/>
              </a:lnSpc>
              <a:spcBef>
                <a:spcPts val="1200"/>
              </a:spcBef>
              <a:spcAft>
                <a:spcPts val="0"/>
              </a:spcAft>
              <a:buClr>
                <a:schemeClr val="dk1"/>
              </a:buClr>
              <a:buSzPts val="1400"/>
              <a:buChar char="○"/>
              <a:defRPr sz="1100"/>
            </a:lvl2pPr>
            <a:lvl3pPr indent="-317500" lvl="2" marL="1371600" algn="l">
              <a:lnSpc>
                <a:spcPct val="90000"/>
              </a:lnSpc>
              <a:spcBef>
                <a:spcPts val="1200"/>
              </a:spcBef>
              <a:spcAft>
                <a:spcPts val="0"/>
              </a:spcAft>
              <a:buClr>
                <a:schemeClr val="dk1"/>
              </a:buClr>
              <a:buSzPts val="1400"/>
              <a:buChar char="■"/>
              <a:defRPr sz="1100"/>
            </a:lvl3pPr>
            <a:lvl4pPr indent="-317500" lvl="3" marL="1828800" algn="l">
              <a:lnSpc>
                <a:spcPct val="90000"/>
              </a:lnSpc>
              <a:spcBef>
                <a:spcPts val="1200"/>
              </a:spcBef>
              <a:spcAft>
                <a:spcPts val="0"/>
              </a:spcAft>
              <a:buClr>
                <a:schemeClr val="dk1"/>
              </a:buClr>
              <a:buSzPts val="1400"/>
              <a:buChar char="●"/>
              <a:defRPr sz="1100"/>
            </a:lvl4pPr>
            <a:lvl5pPr indent="-317500" lvl="4" marL="2286000" algn="l">
              <a:lnSpc>
                <a:spcPct val="90000"/>
              </a:lnSpc>
              <a:spcBef>
                <a:spcPts val="1200"/>
              </a:spcBef>
              <a:spcAft>
                <a:spcPts val="0"/>
              </a:spcAft>
              <a:buClr>
                <a:schemeClr val="dk1"/>
              </a:buClr>
              <a:buSzPts val="1400"/>
              <a:buChar char="○"/>
              <a:defRPr sz="1100"/>
            </a:lvl5pPr>
            <a:lvl6pPr indent="-317500" lvl="5" marL="2743200" algn="l">
              <a:lnSpc>
                <a:spcPct val="90000"/>
              </a:lnSpc>
              <a:spcBef>
                <a:spcPts val="1200"/>
              </a:spcBef>
              <a:spcAft>
                <a:spcPts val="0"/>
              </a:spcAft>
              <a:buClr>
                <a:schemeClr val="dk1"/>
              </a:buClr>
              <a:buSzPts val="1400"/>
              <a:buChar char="■"/>
              <a:defRPr sz="1100"/>
            </a:lvl6pPr>
            <a:lvl7pPr indent="-317500" lvl="6" marL="3200400" algn="l">
              <a:lnSpc>
                <a:spcPct val="90000"/>
              </a:lnSpc>
              <a:spcBef>
                <a:spcPts val="1200"/>
              </a:spcBef>
              <a:spcAft>
                <a:spcPts val="0"/>
              </a:spcAft>
              <a:buClr>
                <a:schemeClr val="dk1"/>
              </a:buClr>
              <a:buSzPts val="1400"/>
              <a:buChar char="●"/>
              <a:defRPr sz="1100"/>
            </a:lvl7pPr>
            <a:lvl8pPr indent="-317500" lvl="7" marL="3657600" algn="l">
              <a:lnSpc>
                <a:spcPct val="90000"/>
              </a:lnSpc>
              <a:spcBef>
                <a:spcPts val="1200"/>
              </a:spcBef>
              <a:spcAft>
                <a:spcPts val="0"/>
              </a:spcAft>
              <a:buClr>
                <a:schemeClr val="dk1"/>
              </a:buClr>
              <a:buSzPts val="1400"/>
              <a:buChar char="○"/>
              <a:defRPr sz="1100"/>
            </a:lvl8pPr>
            <a:lvl9pPr indent="-317500" lvl="8" marL="4114800" algn="l">
              <a:lnSpc>
                <a:spcPct val="90000"/>
              </a:lnSpc>
              <a:spcBef>
                <a:spcPts val="1200"/>
              </a:spcBef>
              <a:spcAft>
                <a:spcPts val="1200"/>
              </a:spcAft>
              <a:buClr>
                <a:schemeClr val="dk1"/>
              </a:buClr>
              <a:buSzPts val="1400"/>
              <a:buChar char="■"/>
              <a:defRPr sz="1100"/>
            </a:lvl9pPr>
          </a:lstStyle>
          <a:p/>
        </p:txBody>
      </p:sp>
      <p:sp>
        <p:nvSpPr>
          <p:cNvPr id="71" name="Google Shape;71;p1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72" name="Google Shape;72;p1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73" name="Google Shape;73;p1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rmAutofit/>
          </a:bodyPr>
          <a:lstStyle>
            <a:lvl1pPr indent="0" lvl="0" marL="0" algn="r">
              <a:spcBef>
                <a:spcPts val="0"/>
              </a:spcBef>
              <a:buNone/>
              <a:defRPr sz="1100"/>
            </a:lvl1pPr>
            <a:lvl2pPr indent="0" lvl="1" marL="0" algn="r">
              <a:spcBef>
                <a:spcPts val="0"/>
              </a:spcBef>
              <a:buNone/>
              <a:defRPr sz="1100"/>
            </a:lvl2pPr>
            <a:lvl3pPr indent="0" lvl="2" marL="0" algn="r">
              <a:spcBef>
                <a:spcPts val="0"/>
              </a:spcBef>
              <a:buNone/>
              <a:defRPr sz="1100"/>
            </a:lvl3pPr>
            <a:lvl4pPr indent="0" lvl="3" marL="0" algn="r">
              <a:spcBef>
                <a:spcPts val="0"/>
              </a:spcBef>
              <a:buNone/>
              <a:defRPr sz="1100"/>
            </a:lvl4pPr>
            <a:lvl5pPr indent="0" lvl="4" marL="0" algn="r">
              <a:spcBef>
                <a:spcPts val="0"/>
              </a:spcBef>
              <a:buNone/>
              <a:defRPr sz="1100"/>
            </a:lvl5pPr>
            <a:lvl6pPr indent="0" lvl="5" marL="0" algn="r">
              <a:spcBef>
                <a:spcPts val="0"/>
              </a:spcBef>
              <a:buNone/>
              <a:defRPr sz="1100"/>
            </a:lvl6pPr>
            <a:lvl7pPr indent="0" lvl="6" marL="0" algn="r">
              <a:spcBef>
                <a:spcPts val="0"/>
              </a:spcBef>
              <a:buNone/>
              <a:defRPr sz="1100"/>
            </a:lvl7pPr>
            <a:lvl8pPr indent="0" lvl="7" marL="0" algn="r">
              <a:spcBef>
                <a:spcPts val="0"/>
              </a:spcBef>
              <a:buNone/>
              <a:defRPr sz="1100"/>
            </a:lvl8pPr>
            <a:lvl9pPr indent="0" lvl="8" marL="0" algn="r">
              <a:spcBef>
                <a:spcPts val="0"/>
              </a:spcBef>
              <a:buNone/>
              <a:defRPr sz="1100"/>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19" name="Shape 2319"/>
        <p:cNvGrpSpPr/>
        <p:nvPr/>
      </p:nvGrpSpPr>
      <p:grpSpPr>
        <a:xfrm>
          <a:off x="0" y="0"/>
          <a:ext cx="0" cy="0"/>
          <a:chOff x="0" y="0"/>
          <a:chExt cx="0" cy="0"/>
        </a:xfrm>
      </p:grpSpPr>
      <p:sp>
        <p:nvSpPr>
          <p:cNvPr id="2320" name="Google Shape;2320;p164"/>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321" name="Google Shape;2321;p16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22" name="Google Shape;2322;p16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23" name="Google Shape;2323;p16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24" name="Shape 2324"/>
        <p:cNvGrpSpPr/>
        <p:nvPr/>
      </p:nvGrpSpPr>
      <p:grpSpPr>
        <a:xfrm>
          <a:off x="0" y="0"/>
          <a:ext cx="0" cy="0"/>
          <a:chOff x="0" y="0"/>
          <a:chExt cx="0" cy="0"/>
        </a:xfrm>
      </p:grpSpPr>
      <p:sp>
        <p:nvSpPr>
          <p:cNvPr id="2325" name="Google Shape;2325;p165"/>
          <p:cNvSpPr txBox="1"/>
          <p:nvPr>
            <p:ph type="title"/>
          </p:nvPr>
        </p:nvSpPr>
        <p:spPr>
          <a:xfrm>
            <a:off x="311700" y="445025"/>
            <a:ext cx="8520600" cy="572700"/>
          </a:xfrm>
          <a:prstGeom prst="rect">
            <a:avLst/>
          </a:prstGeom>
          <a:noFill/>
          <a:ln>
            <a:noFill/>
          </a:ln>
        </p:spPr>
        <p:txBody>
          <a:bodyPr anchorCtr="0" anchor="t" bIns="68575" lIns="68575" spcFirstLastPara="1" rIns="68575" wrap="square" tIns="68575">
            <a:normAutofit/>
          </a:bodyPr>
          <a:lstStyle>
            <a:lvl1pPr lvl="0" algn="l">
              <a:lnSpc>
                <a:spcPct val="90000"/>
              </a:lnSpc>
              <a:spcBef>
                <a:spcPts val="0"/>
              </a:spcBef>
              <a:spcAft>
                <a:spcPts val="0"/>
              </a:spcAft>
              <a:buClr>
                <a:schemeClr val="dk1"/>
              </a:buClr>
              <a:buSzPts val="2100"/>
              <a:buFont typeface="Poppins"/>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p:txBody>
      </p:sp>
      <p:sp>
        <p:nvSpPr>
          <p:cNvPr id="2326" name="Google Shape;2326;p165"/>
          <p:cNvSpPr txBox="1"/>
          <p:nvPr>
            <p:ph idx="1" type="body"/>
          </p:nvPr>
        </p:nvSpPr>
        <p:spPr>
          <a:xfrm>
            <a:off x="311700" y="1152475"/>
            <a:ext cx="8520600" cy="3416400"/>
          </a:xfrm>
          <a:prstGeom prst="rect">
            <a:avLst/>
          </a:prstGeom>
          <a:noFill/>
          <a:ln>
            <a:noFill/>
          </a:ln>
        </p:spPr>
        <p:txBody>
          <a:bodyPr anchorCtr="0" anchor="t" bIns="68575" lIns="68575" spcFirstLastPara="1" rIns="68575" wrap="square" tIns="68575">
            <a:normAutofit/>
          </a:bodyPr>
          <a:lstStyle>
            <a:lvl1pPr indent="-317500" lvl="0" marL="457200" algn="l">
              <a:lnSpc>
                <a:spcPct val="90000"/>
              </a:lnSpc>
              <a:spcBef>
                <a:spcPts val="0"/>
              </a:spcBef>
              <a:spcAft>
                <a:spcPts val="0"/>
              </a:spcAft>
              <a:buClr>
                <a:schemeClr val="dk1"/>
              </a:buClr>
              <a:buSzPts val="1400"/>
              <a:buChar char="●"/>
              <a:defRPr/>
            </a:lvl1pPr>
            <a:lvl2pPr indent="-298450" lvl="1" marL="914400" algn="l">
              <a:lnSpc>
                <a:spcPct val="90000"/>
              </a:lnSpc>
              <a:spcBef>
                <a:spcPts val="0"/>
              </a:spcBef>
              <a:spcAft>
                <a:spcPts val="0"/>
              </a:spcAft>
              <a:buClr>
                <a:schemeClr val="dk1"/>
              </a:buClr>
              <a:buSzPts val="1100"/>
              <a:buChar char="○"/>
              <a:defRPr/>
            </a:lvl2pPr>
            <a:lvl3pPr indent="-298450" lvl="2" marL="1371600" algn="l">
              <a:lnSpc>
                <a:spcPct val="90000"/>
              </a:lnSpc>
              <a:spcBef>
                <a:spcPts val="0"/>
              </a:spcBef>
              <a:spcAft>
                <a:spcPts val="0"/>
              </a:spcAft>
              <a:buClr>
                <a:schemeClr val="dk1"/>
              </a:buClr>
              <a:buSzPts val="1100"/>
              <a:buChar char="■"/>
              <a:defRPr/>
            </a:lvl3pPr>
            <a:lvl4pPr indent="-298450" lvl="3" marL="1828800" algn="l">
              <a:lnSpc>
                <a:spcPct val="90000"/>
              </a:lnSpc>
              <a:spcBef>
                <a:spcPts val="0"/>
              </a:spcBef>
              <a:spcAft>
                <a:spcPts val="0"/>
              </a:spcAft>
              <a:buClr>
                <a:schemeClr val="dk1"/>
              </a:buClr>
              <a:buSzPts val="1100"/>
              <a:buChar char="●"/>
              <a:defRPr/>
            </a:lvl4pPr>
            <a:lvl5pPr indent="-298450" lvl="4" marL="2286000" algn="l">
              <a:lnSpc>
                <a:spcPct val="90000"/>
              </a:lnSpc>
              <a:spcBef>
                <a:spcPts val="0"/>
              </a:spcBef>
              <a:spcAft>
                <a:spcPts val="0"/>
              </a:spcAft>
              <a:buClr>
                <a:schemeClr val="dk1"/>
              </a:buClr>
              <a:buSzPts val="1100"/>
              <a:buChar char="○"/>
              <a:defRPr/>
            </a:lvl5pPr>
            <a:lvl6pPr indent="-298450" lvl="5" marL="2743200" algn="l">
              <a:lnSpc>
                <a:spcPct val="90000"/>
              </a:lnSpc>
              <a:spcBef>
                <a:spcPts val="0"/>
              </a:spcBef>
              <a:spcAft>
                <a:spcPts val="0"/>
              </a:spcAft>
              <a:buClr>
                <a:schemeClr val="dk1"/>
              </a:buClr>
              <a:buSzPts val="1100"/>
              <a:buChar char="■"/>
              <a:defRPr/>
            </a:lvl6pPr>
            <a:lvl7pPr indent="-298450" lvl="6" marL="3200400" algn="l">
              <a:lnSpc>
                <a:spcPct val="90000"/>
              </a:lnSpc>
              <a:spcBef>
                <a:spcPts val="0"/>
              </a:spcBef>
              <a:spcAft>
                <a:spcPts val="0"/>
              </a:spcAft>
              <a:buClr>
                <a:schemeClr val="dk1"/>
              </a:buClr>
              <a:buSzPts val="1100"/>
              <a:buChar char="●"/>
              <a:defRPr/>
            </a:lvl7pPr>
            <a:lvl8pPr indent="-298450" lvl="7" marL="3657600" algn="l">
              <a:lnSpc>
                <a:spcPct val="90000"/>
              </a:lnSpc>
              <a:spcBef>
                <a:spcPts val="0"/>
              </a:spcBef>
              <a:spcAft>
                <a:spcPts val="0"/>
              </a:spcAft>
              <a:buClr>
                <a:schemeClr val="dk1"/>
              </a:buClr>
              <a:buSzPts val="1100"/>
              <a:buChar char="○"/>
              <a:defRPr/>
            </a:lvl8pPr>
            <a:lvl9pPr indent="-298450" lvl="8" marL="4114800" algn="l">
              <a:lnSpc>
                <a:spcPct val="90000"/>
              </a:lnSpc>
              <a:spcBef>
                <a:spcPts val="0"/>
              </a:spcBef>
              <a:spcAft>
                <a:spcPts val="0"/>
              </a:spcAft>
              <a:buClr>
                <a:schemeClr val="dk1"/>
              </a:buClr>
              <a:buSzPts val="1100"/>
              <a:buChar char="■"/>
              <a:defRPr/>
            </a:lvl9pPr>
          </a:lstStyle>
          <a:p/>
        </p:txBody>
      </p:sp>
      <p:sp>
        <p:nvSpPr>
          <p:cNvPr id="2327" name="Google Shape;2327;p165"/>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rmAutofit/>
          </a:bodyPr>
          <a:lstStyle>
            <a:lvl1pPr indent="0" lvl="0" marL="0" algn="r">
              <a:buClr>
                <a:srgbClr val="888888"/>
              </a:buClr>
              <a:buSzPts val="900"/>
              <a:buFont typeface="Poppins"/>
              <a:buNone/>
              <a:defRPr sz="900">
                <a:solidFill>
                  <a:srgbClr val="888888"/>
                </a:solidFill>
                <a:latin typeface="Poppins"/>
                <a:ea typeface="Poppins"/>
                <a:cs typeface="Poppins"/>
                <a:sym typeface="Poppins"/>
              </a:defRPr>
            </a:lvl1pPr>
            <a:lvl2pPr indent="0" lvl="1" marL="0" algn="r">
              <a:buClr>
                <a:srgbClr val="888888"/>
              </a:buClr>
              <a:buSzPts val="900"/>
              <a:buFont typeface="Poppins"/>
              <a:buNone/>
              <a:defRPr sz="900">
                <a:solidFill>
                  <a:srgbClr val="888888"/>
                </a:solidFill>
                <a:latin typeface="Poppins"/>
                <a:ea typeface="Poppins"/>
                <a:cs typeface="Poppins"/>
                <a:sym typeface="Poppins"/>
              </a:defRPr>
            </a:lvl2pPr>
            <a:lvl3pPr indent="0" lvl="2" marL="0" algn="r">
              <a:buClr>
                <a:srgbClr val="888888"/>
              </a:buClr>
              <a:buSzPts val="900"/>
              <a:buFont typeface="Poppins"/>
              <a:buNone/>
              <a:defRPr sz="900">
                <a:solidFill>
                  <a:srgbClr val="888888"/>
                </a:solidFill>
                <a:latin typeface="Poppins"/>
                <a:ea typeface="Poppins"/>
                <a:cs typeface="Poppins"/>
                <a:sym typeface="Poppins"/>
              </a:defRPr>
            </a:lvl3pPr>
            <a:lvl4pPr indent="0" lvl="3" marL="0" algn="r">
              <a:buClr>
                <a:srgbClr val="888888"/>
              </a:buClr>
              <a:buSzPts val="900"/>
              <a:buFont typeface="Poppins"/>
              <a:buNone/>
              <a:defRPr sz="900">
                <a:solidFill>
                  <a:srgbClr val="888888"/>
                </a:solidFill>
                <a:latin typeface="Poppins"/>
                <a:ea typeface="Poppins"/>
                <a:cs typeface="Poppins"/>
                <a:sym typeface="Poppins"/>
              </a:defRPr>
            </a:lvl4pPr>
            <a:lvl5pPr indent="0" lvl="4" marL="0" algn="r">
              <a:buClr>
                <a:srgbClr val="888888"/>
              </a:buClr>
              <a:buSzPts val="900"/>
              <a:buFont typeface="Poppins"/>
              <a:buNone/>
              <a:defRPr sz="900">
                <a:solidFill>
                  <a:srgbClr val="888888"/>
                </a:solidFill>
                <a:latin typeface="Poppins"/>
                <a:ea typeface="Poppins"/>
                <a:cs typeface="Poppins"/>
                <a:sym typeface="Poppins"/>
              </a:defRPr>
            </a:lvl5pPr>
            <a:lvl6pPr indent="0" lvl="5" marL="0" algn="r">
              <a:buClr>
                <a:srgbClr val="888888"/>
              </a:buClr>
              <a:buSzPts val="900"/>
              <a:buFont typeface="Poppins"/>
              <a:buNone/>
              <a:defRPr sz="900">
                <a:solidFill>
                  <a:srgbClr val="888888"/>
                </a:solidFill>
                <a:latin typeface="Poppins"/>
                <a:ea typeface="Poppins"/>
                <a:cs typeface="Poppins"/>
                <a:sym typeface="Poppins"/>
              </a:defRPr>
            </a:lvl6pPr>
            <a:lvl7pPr indent="0" lvl="6" marL="0" algn="r">
              <a:buClr>
                <a:srgbClr val="888888"/>
              </a:buClr>
              <a:buSzPts val="900"/>
              <a:buFont typeface="Poppins"/>
              <a:buNone/>
              <a:defRPr sz="900">
                <a:solidFill>
                  <a:srgbClr val="888888"/>
                </a:solidFill>
                <a:latin typeface="Poppins"/>
                <a:ea typeface="Poppins"/>
                <a:cs typeface="Poppins"/>
                <a:sym typeface="Poppins"/>
              </a:defRPr>
            </a:lvl7pPr>
            <a:lvl8pPr indent="0" lvl="7" marL="0" algn="r">
              <a:buClr>
                <a:srgbClr val="888888"/>
              </a:buClr>
              <a:buSzPts val="900"/>
              <a:buFont typeface="Poppins"/>
              <a:buNone/>
              <a:defRPr sz="900">
                <a:solidFill>
                  <a:srgbClr val="888888"/>
                </a:solidFill>
                <a:latin typeface="Poppins"/>
                <a:ea typeface="Poppins"/>
                <a:cs typeface="Poppins"/>
                <a:sym typeface="Poppins"/>
              </a:defRPr>
            </a:lvl8pPr>
            <a:lvl9pPr indent="0" lvl="8" marL="0" algn="r">
              <a:buClr>
                <a:srgbClr val="888888"/>
              </a:buClr>
              <a:buSzPts val="900"/>
              <a:buFont typeface="Poppins"/>
              <a:buNone/>
              <a:defRPr sz="900">
                <a:solidFill>
                  <a:srgbClr val="888888"/>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personalizzato">
  <p:cSld name="Layout personalizzato">
    <p:spTree>
      <p:nvGrpSpPr>
        <p:cNvPr id="2328" name="Shape 2328"/>
        <p:cNvGrpSpPr/>
        <p:nvPr/>
      </p:nvGrpSpPr>
      <p:grpSpPr>
        <a:xfrm>
          <a:off x="0" y="0"/>
          <a:ext cx="0" cy="0"/>
          <a:chOff x="0" y="0"/>
          <a:chExt cx="0" cy="0"/>
        </a:xfrm>
      </p:grpSpPr>
      <p:sp>
        <p:nvSpPr>
          <p:cNvPr id="2329" name="Google Shape;2329;p166"/>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330" name="Google Shape;2330;p16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31" name="Google Shape;2331;p16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32" name="Google Shape;2332;p16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
        <p:nvSpPr>
          <p:cNvPr id="2333" name="Google Shape;2333;p166"/>
          <p:cNvSpPr/>
          <p:nvPr>
            <p:ph idx="2" type="pic"/>
          </p:nvPr>
        </p:nvSpPr>
        <p:spPr>
          <a:xfrm>
            <a:off x="628650" y="3161162"/>
            <a:ext cx="1301261" cy="1301261"/>
          </a:xfrm>
          <a:prstGeom prst="rect">
            <a:avLst/>
          </a:prstGeom>
          <a:noFill/>
          <a:ln>
            <a:noFill/>
          </a:ln>
        </p:spPr>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34" name="Shape 2334"/>
        <p:cNvGrpSpPr/>
        <p:nvPr/>
      </p:nvGrpSpPr>
      <p:grpSpPr>
        <a:xfrm>
          <a:off x="0" y="0"/>
          <a:ext cx="0" cy="0"/>
          <a:chOff x="0" y="0"/>
          <a:chExt cx="0" cy="0"/>
        </a:xfrm>
      </p:grpSpPr>
      <p:sp>
        <p:nvSpPr>
          <p:cNvPr id="2335" name="Google Shape;2335;p16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336" name="Google Shape;2336;p167"/>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37" name="Google Shape;2337;p16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38" name="Google Shape;2338;p16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39" name="Google Shape;2339;p16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tline">
  <p:cSld name="Outline">
    <p:spTree>
      <p:nvGrpSpPr>
        <p:cNvPr id="2340" name="Shape 2340"/>
        <p:cNvGrpSpPr/>
        <p:nvPr/>
      </p:nvGrpSpPr>
      <p:grpSpPr>
        <a:xfrm>
          <a:off x="0" y="0"/>
          <a:ext cx="0" cy="0"/>
          <a:chOff x="0" y="0"/>
          <a:chExt cx="0" cy="0"/>
        </a:xfrm>
      </p:grpSpPr>
      <p:sp>
        <p:nvSpPr>
          <p:cNvPr id="2341" name="Google Shape;2341;p168"/>
          <p:cNvSpPr txBox="1"/>
          <p:nvPr>
            <p:ph type="ctrTitle"/>
          </p:nvPr>
        </p:nvSpPr>
        <p:spPr>
          <a:xfrm>
            <a:off x="879872" y="1781175"/>
            <a:ext cx="7383065" cy="756047"/>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2"/>
              </a:buClr>
              <a:buSzPts val="4100"/>
              <a:buFont typeface="Poppins"/>
              <a:buNone/>
              <a:defRPr sz="4100">
                <a:solidFill>
                  <a:schemeClr val="dk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342" name="Google Shape;2342;p168"/>
          <p:cNvSpPr txBox="1"/>
          <p:nvPr>
            <p:ph idx="1" type="subTitle"/>
          </p:nvPr>
        </p:nvSpPr>
        <p:spPr>
          <a:xfrm>
            <a:off x="4605338" y="2605088"/>
            <a:ext cx="3657600" cy="1646635"/>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343" name="Google Shape;2343;p16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44" name="Google Shape;2344;p16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45" name="Google Shape;2345;p16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
        <p:nvSpPr>
          <p:cNvPr id="2346" name="Google Shape;2346;p168"/>
          <p:cNvSpPr/>
          <p:nvPr>
            <p:ph idx="2" type="pic"/>
          </p:nvPr>
        </p:nvSpPr>
        <p:spPr>
          <a:xfrm>
            <a:off x="1018903" y="2828108"/>
            <a:ext cx="1495698" cy="1495698"/>
          </a:xfrm>
          <a:prstGeom prst="rect">
            <a:avLst/>
          </a:prstGeom>
          <a:noFill/>
          <a:ln>
            <a:noFill/>
          </a:ln>
        </p:spPr>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47" name="Shape 2347"/>
        <p:cNvGrpSpPr/>
        <p:nvPr/>
      </p:nvGrpSpPr>
      <p:grpSpPr>
        <a:xfrm>
          <a:off x="0" y="0"/>
          <a:ext cx="0" cy="0"/>
          <a:chOff x="0" y="0"/>
          <a:chExt cx="0" cy="0"/>
        </a:xfrm>
      </p:grpSpPr>
      <p:sp>
        <p:nvSpPr>
          <p:cNvPr id="2348" name="Google Shape;2348;p169"/>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Poppins"/>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349" name="Google Shape;2349;p169"/>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2350" name="Google Shape;2350;p16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51" name="Google Shape;2351;p16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52" name="Google Shape;2352;p16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353" name="Shape 2353"/>
        <p:cNvGrpSpPr/>
        <p:nvPr/>
      </p:nvGrpSpPr>
      <p:grpSpPr>
        <a:xfrm>
          <a:off x="0" y="0"/>
          <a:ext cx="0" cy="0"/>
          <a:chOff x="0" y="0"/>
          <a:chExt cx="0" cy="0"/>
        </a:xfrm>
      </p:grpSpPr>
      <p:sp>
        <p:nvSpPr>
          <p:cNvPr id="2354" name="Google Shape;2354;p17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355" name="Google Shape;2355;p170"/>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56" name="Google Shape;2356;p170"/>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57" name="Google Shape;2357;p17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58" name="Google Shape;2358;p17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59" name="Google Shape;2359;p17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360" name="Shape 2360"/>
        <p:cNvGrpSpPr/>
        <p:nvPr/>
      </p:nvGrpSpPr>
      <p:grpSpPr>
        <a:xfrm>
          <a:off x="0" y="0"/>
          <a:ext cx="0" cy="0"/>
          <a:chOff x="0" y="0"/>
          <a:chExt cx="0" cy="0"/>
        </a:xfrm>
      </p:grpSpPr>
      <p:sp>
        <p:nvSpPr>
          <p:cNvPr id="2361" name="Google Shape;2361;p171"/>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362" name="Google Shape;2362;p171"/>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363" name="Google Shape;2363;p171"/>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64" name="Google Shape;2364;p171"/>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365" name="Google Shape;2365;p171"/>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66" name="Google Shape;2366;p17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67" name="Google Shape;2367;p17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68" name="Google Shape;2368;p17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69" name="Shape 2369"/>
        <p:cNvGrpSpPr/>
        <p:nvPr/>
      </p:nvGrpSpPr>
      <p:grpSpPr>
        <a:xfrm>
          <a:off x="0" y="0"/>
          <a:ext cx="0" cy="0"/>
          <a:chOff x="0" y="0"/>
          <a:chExt cx="0" cy="0"/>
        </a:xfrm>
      </p:grpSpPr>
      <p:sp>
        <p:nvSpPr>
          <p:cNvPr id="2370" name="Google Shape;2370;p17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71" name="Google Shape;2371;p17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72" name="Google Shape;2372;p17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373" name="Shape 2373"/>
        <p:cNvGrpSpPr/>
        <p:nvPr/>
      </p:nvGrpSpPr>
      <p:grpSpPr>
        <a:xfrm>
          <a:off x="0" y="0"/>
          <a:ext cx="0" cy="0"/>
          <a:chOff x="0" y="0"/>
          <a:chExt cx="0" cy="0"/>
        </a:xfrm>
      </p:grpSpPr>
      <p:sp>
        <p:nvSpPr>
          <p:cNvPr id="2374" name="Google Shape;2374;p173"/>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Poppins"/>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375" name="Google Shape;2375;p173"/>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2376" name="Google Shape;2376;p173"/>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2377" name="Google Shape;2377;p17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78" name="Google Shape;2378;p17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79" name="Google Shape;2379;p17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74" name="Shape 74"/>
        <p:cNvGrpSpPr/>
        <p:nvPr/>
      </p:nvGrpSpPr>
      <p:grpSpPr>
        <a:xfrm>
          <a:off x="0" y="0"/>
          <a:ext cx="0" cy="0"/>
          <a:chOff x="0" y="0"/>
          <a:chExt cx="0" cy="0"/>
        </a:xfrm>
      </p:grpSpPr>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380" name="Shape 2380"/>
        <p:cNvGrpSpPr/>
        <p:nvPr/>
      </p:nvGrpSpPr>
      <p:grpSpPr>
        <a:xfrm>
          <a:off x="0" y="0"/>
          <a:ext cx="0" cy="0"/>
          <a:chOff x="0" y="0"/>
          <a:chExt cx="0" cy="0"/>
        </a:xfrm>
      </p:grpSpPr>
      <p:sp>
        <p:nvSpPr>
          <p:cNvPr id="2381" name="Google Shape;2381;p174"/>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Poppins"/>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382" name="Google Shape;2382;p174"/>
          <p:cNvSpPr/>
          <p:nvPr>
            <p:ph idx="2" type="pic"/>
          </p:nvPr>
        </p:nvSpPr>
        <p:spPr>
          <a:xfrm>
            <a:off x="3887391" y="740569"/>
            <a:ext cx="4629150" cy="3655219"/>
          </a:xfrm>
          <a:prstGeom prst="rect">
            <a:avLst/>
          </a:prstGeom>
          <a:noFill/>
          <a:ln>
            <a:noFill/>
          </a:ln>
        </p:spPr>
      </p:sp>
      <p:sp>
        <p:nvSpPr>
          <p:cNvPr id="2383" name="Google Shape;2383;p174"/>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2384" name="Google Shape;2384;p17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85" name="Google Shape;2385;p17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86" name="Google Shape;2386;p17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ayout personalizzato">
  <p:cSld name="1_Layout personalizzato">
    <p:spTree>
      <p:nvGrpSpPr>
        <p:cNvPr id="2387" name="Shape 2387"/>
        <p:cNvGrpSpPr/>
        <p:nvPr/>
      </p:nvGrpSpPr>
      <p:grpSpPr>
        <a:xfrm>
          <a:off x="0" y="0"/>
          <a:ext cx="0" cy="0"/>
          <a:chOff x="0" y="0"/>
          <a:chExt cx="0" cy="0"/>
        </a:xfrm>
      </p:grpSpPr>
      <p:sp>
        <p:nvSpPr>
          <p:cNvPr id="2388" name="Google Shape;2388;p17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389" name="Google Shape;2389;p17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90" name="Google Shape;2390;p17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91" name="Google Shape;2391;p17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
        <p:nvSpPr>
          <p:cNvPr id="2392" name="Google Shape;2392;p175"/>
          <p:cNvSpPr/>
          <p:nvPr>
            <p:ph idx="2" type="pic"/>
          </p:nvPr>
        </p:nvSpPr>
        <p:spPr>
          <a:xfrm>
            <a:off x="-3900106" y="-1137085"/>
            <a:ext cx="7328263" cy="7417671"/>
          </a:xfrm>
          <a:prstGeom prst="rect">
            <a:avLst/>
          </a:prstGeom>
          <a:noFill/>
          <a:ln>
            <a:noFill/>
          </a:ln>
        </p:spPr>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393" name="Shape 2393"/>
        <p:cNvGrpSpPr/>
        <p:nvPr/>
      </p:nvGrpSpPr>
      <p:grpSpPr>
        <a:xfrm>
          <a:off x="0" y="0"/>
          <a:ext cx="0" cy="0"/>
          <a:chOff x="0" y="0"/>
          <a:chExt cx="0" cy="0"/>
        </a:xfrm>
      </p:grpSpPr>
      <p:sp>
        <p:nvSpPr>
          <p:cNvPr id="2394" name="Google Shape;2394;p176"/>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395" name="Google Shape;2395;p17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96" name="Google Shape;2396;p17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97" name="Google Shape;2397;p17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
        <p:nvSpPr>
          <p:cNvPr id="2398" name="Google Shape;2398;p176"/>
          <p:cNvSpPr/>
          <p:nvPr>
            <p:ph idx="2" type="pic"/>
          </p:nvPr>
        </p:nvSpPr>
        <p:spPr>
          <a:xfrm>
            <a:off x="4975883" y="1515090"/>
            <a:ext cx="3782355" cy="2271098"/>
          </a:xfrm>
          <a:prstGeom prst="rect">
            <a:avLst/>
          </a:prstGeom>
          <a:noFill/>
          <a:ln>
            <a:noFill/>
          </a:ln>
        </p:spPr>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type="blank">
  <p:cSld name="BLANK">
    <p:spTree>
      <p:nvGrpSpPr>
        <p:cNvPr id="2405" name="Shape 2405"/>
        <p:cNvGrpSpPr/>
        <p:nvPr/>
      </p:nvGrpSpPr>
      <p:grpSpPr>
        <a:xfrm>
          <a:off x="0" y="0"/>
          <a:ext cx="0" cy="0"/>
          <a:chOff x="0" y="0"/>
          <a:chExt cx="0" cy="0"/>
        </a:xfrm>
      </p:grpSpPr>
      <p:sp>
        <p:nvSpPr>
          <p:cNvPr id="2406" name="Google Shape;2406;p17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07" name="Google Shape;2407;p17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08" name="Google Shape;2408;p17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type="title">
  <p:cSld name="TITLE">
    <p:spTree>
      <p:nvGrpSpPr>
        <p:cNvPr id="2409" name="Shape 2409"/>
        <p:cNvGrpSpPr/>
        <p:nvPr/>
      </p:nvGrpSpPr>
      <p:grpSpPr>
        <a:xfrm>
          <a:off x="0" y="0"/>
          <a:ext cx="0" cy="0"/>
          <a:chOff x="0" y="0"/>
          <a:chExt cx="0" cy="0"/>
        </a:xfrm>
      </p:grpSpPr>
      <p:sp>
        <p:nvSpPr>
          <p:cNvPr id="2410" name="Google Shape;2410;p179"/>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11" name="Google Shape;2411;p179"/>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412" name="Google Shape;2412;p17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13" name="Google Shape;2413;p17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14" name="Google Shape;2414;p17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Layout personalizzato">
  <p:cSld name="4_Layout personalizzato">
    <p:spTree>
      <p:nvGrpSpPr>
        <p:cNvPr id="2415" name="Shape 2415"/>
        <p:cNvGrpSpPr/>
        <p:nvPr/>
      </p:nvGrpSpPr>
      <p:grpSpPr>
        <a:xfrm>
          <a:off x="0" y="0"/>
          <a:ext cx="0" cy="0"/>
          <a:chOff x="0" y="0"/>
          <a:chExt cx="0" cy="0"/>
        </a:xfrm>
      </p:grpSpPr>
      <p:sp>
        <p:nvSpPr>
          <p:cNvPr id="2416" name="Google Shape;2416;p18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17" name="Google Shape;2417;p18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18" name="Google Shape;2418;p18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19" name="Google Shape;2419;p18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
        <p:nvSpPr>
          <p:cNvPr id="2420" name="Google Shape;2420;p180"/>
          <p:cNvSpPr/>
          <p:nvPr>
            <p:ph idx="2" type="pic"/>
          </p:nvPr>
        </p:nvSpPr>
        <p:spPr>
          <a:xfrm>
            <a:off x="4275610" y="-2266470"/>
            <a:ext cx="9165281" cy="9277100"/>
          </a:xfrm>
          <a:prstGeom prst="rect">
            <a:avLst/>
          </a:prstGeom>
          <a:noFill/>
          <a:ln>
            <a:noFill/>
          </a:ln>
        </p:spPr>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2421" name="Shape 2421"/>
        <p:cNvGrpSpPr/>
        <p:nvPr/>
      </p:nvGrpSpPr>
      <p:grpSpPr>
        <a:xfrm>
          <a:off x="0" y="0"/>
          <a:ext cx="0" cy="0"/>
          <a:chOff x="0" y="0"/>
          <a:chExt cx="0" cy="0"/>
        </a:xfrm>
      </p:grpSpPr>
      <p:sp>
        <p:nvSpPr>
          <p:cNvPr id="2422" name="Google Shape;2422;p18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23" name="Google Shape;2423;p18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24" name="Google Shape;2424;p18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25" name="Google Shape;2425;p18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personalizzato">
  <p:cSld name="Layout personalizzato">
    <p:spTree>
      <p:nvGrpSpPr>
        <p:cNvPr id="2426" name="Shape 2426"/>
        <p:cNvGrpSpPr/>
        <p:nvPr/>
      </p:nvGrpSpPr>
      <p:grpSpPr>
        <a:xfrm>
          <a:off x="0" y="0"/>
          <a:ext cx="0" cy="0"/>
          <a:chOff x="0" y="0"/>
          <a:chExt cx="0" cy="0"/>
        </a:xfrm>
      </p:grpSpPr>
      <p:sp>
        <p:nvSpPr>
          <p:cNvPr id="2427" name="Google Shape;2427;p18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28" name="Google Shape;2428;p18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29" name="Google Shape;2429;p18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30" name="Google Shape;2430;p18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
        <p:nvSpPr>
          <p:cNvPr id="2431" name="Google Shape;2431;p182"/>
          <p:cNvSpPr/>
          <p:nvPr>
            <p:ph idx="2" type="pic"/>
          </p:nvPr>
        </p:nvSpPr>
        <p:spPr>
          <a:xfrm>
            <a:off x="628650" y="3161162"/>
            <a:ext cx="1301261" cy="1301261"/>
          </a:xfrm>
          <a:prstGeom prst="rect">
            <a:avLst/>
          </a:prstGeom>
          <a:noFill/>
          <a:ln>
            <a:noFill/>
          </a:ln>
        </p:spPr>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2432" name="Shape 2432"/>
        <p:cNvGrpSpPr/>
        <p:nvPr/>
      </p:nvGrpSpPr>
      <p:grpSpPr>
        <a:xfrm>
          <a:off x="0" y="0"/>
          <a:ext cx="0" cy="0"/>
          <a:chOff x="0" y="0"/>
          <a:chExt cx="0" cy="0"/>
        </a:xfrm>
      </p:grpSpPr>
      <p:sp>
        <p:nvSpPr>
          <p:cNvPr id="2433" name="Google Shape;2433;p18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34" name="Google Shape;2434;p18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435" name="Google Shape;2435;p18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36" name="Google Shape;2436;p18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37" name="Google Shape;2437;p18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38" name="Shape 2438"/>
        <p:cNvGrpSpPr/>
        <p:nvPr/>
      </p:nvGrpSpPr>
      <p:grpSpPr>
        <a:xfrm>
          <a:off x="0" y="0"/>
          <a:ext cx="0" cy="0"/>
          <a:chOff x="0" y="0"/>
          <a:chExt cx="0" cy="0"/>
        </a:xfrm>
      </p:grpSpPr>
      <p:sp>
        <p:nvSpPr>
          <p:cNvPr id="2439" name="Google Shape;2439;p184"/>
          <p:cNvSpPr txBox="1"/>
          <p:nvPr>
            <p:ph type="title"/>
          </p:nvPr>
        </p:nvSpPr>
        <p:spPr>
          <a:xfrm>
            <a:off x="311700" y="445025"/>
            <a:ext cx="8520600" cy="572700"/>
          </a:xfrm>
          <a:prstGeom prst="rect">
            <a:avLst/>
          </a:prstGeom>
          <a:noFill/>
          <a:ln>
            <a:noFill/>
          </a:ln>
        </p:spPr>
        <p:txBody>
          <a:bodyPr anchorCtr="0" anchor="t" bIns="68575" lIns="68575" spcFirstLastPara="1" rIns="68575" wrap="square" tIns="68575">
            <a:normAutofit/>
          </a:bodyPr>
          <a:lstStyle>
            <a:lvl1pPr lvl="0" algn="l">
              <a:lnSpc>
                <a:spcPct val="90000"/>
              </a:lnSpc>
              <a:spcBef>
                <a:spcPts val="0"/>
              </a:spcBef>
              <a:spcAft>
                <a:spcPts val="0"/>
              </a:spcAft>
              <a:buClr>
                <a:schemeClr val="dk1"/>
              </a:buClr>
              <a:buSzPts val="2100"/>
              <a:buFont typeface="Calibri"/>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p:txBody>
      </p:sp>
      <p:sp>
        <p:nvSpPr>
          <p:cNvPr id="2440" name="Google Shape;2440;p184"/>
          <p:cNvSpPr txBox="1"/>
          <p:nvPr>
            <p:ph idx="1" type="body"/>
          </p:nvPr>
        </p:nvSpPr>
        <p:spPr>
          <a:xfrm>
            <a:off x="311700" y="1152475"/>
            <a:ext cx="8520600" cy="3416400"/>
          </a:xfrm>
          <a:prstGeom prst="rect">
            <a:avLst/>
          </a:prstGeom>
          <a:noFill/>
          <a:ln>
            <a:noFill/>
          </a:ln>
        </p:spPr>
        <p:txBody>
          <a:bodyPr anchorCtr="0" anchor="t" bIns="68575" lIns="68575" spcFirstLastPara="1" rIns="68575" wrap="square" tIns="68575">
            <a:normAutofit/>
          </a:bodyPr>
          <a:lstStyle>
            <a:lvl1pPr indent="-317500" lvl="0" marL="457200" algn="l">
              <a:lnSpc>
                <a:spcPct val="90000"/>
              </a:lnSpc>
              <a:spcBef>
                <a:spcPts val="0"/>
              </a:spcBef>
              <a:spcAft>
                <a:spcPts val="0"/>
              </a:spcAft>
              <a:buClr>
                <a:schemeClr val="dk1"/>
              </a:buClr>
              <a:buSzPts val="1400"/>
              <a:buChar char="●"/>
              <a:defRPr/>
            </a:lvl1pPr>
            <a:lvl2pPr indent="-298450" lvl="1" marL="914400" algn="l">
              <a:lnSpc>
                <a:spcPct val="90000"/>
              </a:lnSpc>
              <a:spcBef>
                <a:spcPts val="0"/>
              </a:spcBef>
              <a:spcAft>
                <a:spcPts val="0"/>
              </a:spcAft>
              <a:buClr>
                <a:schemeClr val="dk1"/>
              </a:buClr>
              <a:buSzPts val="1100"/>
              <a:buChar char="○"/>
              <a:defRPr/>
            </a:lvl2pPr>
            <a:lvl3pPr indent="-298450" lvl="2" marL="1371600" algn="l">
              <a:lnSpc>
                <a:spcPct val="90000"/>
              </a:lnSpc>
              <a:spcBef>
                <a:spcPts val="0"/>
              </a:spcBef>
              <a:spcAft>
                <a:spcPts val="0"/>
              </a:spcAft>
              <a:buClr>
                <a:schemeClr val="dk1"/>
              </a:buClr>
              <a:buSzPts val="1100"/>
              <a:buChar char="■"/>
              <a:defRPr/>
            </a:lvl3pPr>
            <a:lvl4pPr indent="-298450" lvl="3" marL="1828800" algn="l">
              <a:lnSpc>
                <a:spcPct val="90000"/>
              </a:lnSpc>
              <a:spcBef>
                <a:spcPts val="0"/>
              </a:spcBef>
              <a:spcAft>
                <a:spcPts val="0"/>
              </a:spcAft>
              <a:buClr>
                <a:schemeClr val="dk1"/>
              </a:buClr>
              <a:buSzPts val="1100"/>
              <a:buChar char="●"/>
              <a:defRPr/>
            </a:lvl4pPr>
            <a:lvl5pPr indent="-298450" lvl="4" marL="2286000" algn="l">
              <a:lnSpc>
                <a:spcPct val="90000"/>
              </a:lnSpc>
              <a:spcBef>
                <a:spcPts val="0"/>
              </a:spcBef>
              <a:spcAft>
                <a:spcPts val="0"/>
              </a:spcAft>
              <a:buClr>
                <a:schemeClr val="dk1"/>
              </a:buClr>
              <a:buSzPts val="1100"/>
              <a:buChar char="○"/>
              <a:defRPr/>
            </a:lvl5pPr>
            <a:lvl6pPr indent="-298450" lvl="5" marL="2743200" algn="l">
              <a:lnSpc>
                <a:spcPct val="90000"/>
              </a:lnSpc>
              <a:spcBef>
                <a:spcPts val="0"/>
              </a:spcBef>
              <a:spcAft>
                <a:spcPts val="0"/>
              </a:spcAft>
              <a:buClr>
                <a:schemeClr val="dk1"/>
              </a:buClr>
              <a:buSzPts val="1100"/>
              <a:buChar char="■"/>
              <a:defRPr/>
            </a:lvl6pPr>
            <a:lvl7pPr indent="-298450" lvl="6" marL="3200400" algn="l">
              <a:lnSpc>
                <a:spcPct val="90000"/>
              </a:lnSpc>
              <a:spcBef>
                <a:spcPts val="0"/>
              </a:spcBef>
              <a:spcAft>
                <a:spcPts val="0"/>
              </a:spcAft>
              <a:buClr>
                <a:schemeClr val="dk1"/>
              </a:buClr>
              <a:buSzPts val="1100"/>
              <a:buChar char="●"/>
              <a:defRPr/>
            </a:lvl7pPr>
            <a:lvl8pPr indent="-298450" lvl="7" marL="3657600" algn="l">
              <a:lnSpc>
                <a:spcPct val="90000"/>
              </a:lnSpc>
              <a:spcBef>
                <a:spcPts val="0"/>
              </a:spcBef>
              <a:spcAft>
                <a:spcPts val="0"/>
              </a:spcAft>
              <a:buClr>
                <a:schemeClr val="dk1"/>
              </a:buClr>
              <a:buSzPts val="1100"/>
              <a:buChar char="○"/>
              <a:defRPr/>
            </a:lvl8pPr>
            <a:lvl9pPr indent="-298450" lvl="8" marL="4114800" algn="l">
              <a:lnSpc>
                <a:spcPct val="90000"/>
              </a:lnSpc>
              <a:spcBef>
                <a:spcPts val="0"/>
              </a:spcBef>
              <a:spcAft>
                <a:spcPts val="0"/>
              </a:spcAft>
              <a:buClr>
                <a:schemeClr val="dk1"/>
              </a:buClr>
              <a:buSzPts val="1100"/>
              <a:buChar char="■"/>
              <a:defRPr/>
            </a:lvl9pPr>
          </a:lstStyle>
          <a:p/>
        </p:txBody>
      </p:sp>
      <p:sp>
        <p:nvSpPr>
          <p:cNvPr id="2441" name="Google Shape;2441;p184"/>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rmAutofit/>
          </a:bodyPr>
          <a:lstStyle>
            <a:lvl1pPr indent="0" lvl="0" marL="0" algn="r">
              <a:buClr>
                <a:srgbClr val="888888"/>
              </a:buClr>
              <a:buSzPts val="900"/>
              <a:buFont typeface="Calibri"/>
              <a:buNone/>
              <a:defRPr sz="900">
                <a:solidFill>
                  <a:srgbClr val="888888"/>
                </a:solidFill>
                <a:latin typeface="Calibri"/>
                <a:ea typeface="Calibri"/>
                <a:cs typeface="Calibri"/>
                <a:sym typeface="Calibri"/>
              </a:defRPr>
            </a:lvl1pPr>
            <a:lvl2pPr indent="0" lvl="1" marL="0" algn="r">
              <a:buClr>
                <a:srgbClr val="888888"/>
              </a:buClr>
              <a:buSzPts val="900"/>
              <a:buFont typeface="Calibri"/>
              <a:buNone/>
              <a:defRPr sz="900">
                <a:solidFill>
                  <a:srgbClr val="888888"/>
                </a:solidFill>
                <a:latin typeface="Calibri"/>
                <a:ea typeface="Calibri"/>
                <a:cs typeface="Calibri"/>
                <a:sym typeface="Calibri"/>
              </a:defRPr>
            </a:lvl2pPr>
            <a:lvl3pPr indent="0" lvl="2" marL="0" algn="r">
              <a:buClr>
                <a:srgbClr val="888888"/>
              </a:buClr>
              <a:buSzPts val="900"/>
              <a:buFont typeface="Calibri"/>
              <a:buNone/>
              <a:defRPr sz="900">
                <a:solidFill>
                  <a:srgbClr val="888888"/>
                </a:solidFill>
                <a:latin typeface="Calibri"/>
                <a:ea typeface="Calibri"/>
                <a:cs typeface="Calibri"/>
                <a:sym typeface="Calibri"/>
              </a:defRPr>
            </a:lvl3pPr>
            <a:lvl4pPr indent="0" lvl="3" marL="0" algn="r">
              <a:buClr>
                <a:srgbClr val="888888"/>
              </a:buClr>
              <a:buSzPts val="900"/>
              <a:buFont typeface="Calibri"/>
              <a:buNone/>
              <a:defRPr sz="900">
                <a:solidFill>
                  <a:srgbClr val="888888"/>
                </a:solidFill>
                <a:latin typeface="Calibri"/>
                <a:ea typeface="Calibri"/>
                <a:cs typeface="Calibri"/>
                <a:sym typeface="Calibri"/>
              </a:defRPr>
            </a:lvl4pPr>
            <a:lvl5pPr indent="0" lvl="4" marL="0" algn="r">
              <a:buClr>
                <a:srgbClr val="888888"/>
              </a:buClr>
              <a:buSzPts val="900"/>
              <a:buFont typeface="Calibri"/>
              <a:buNone/>
              <a:defRPr sz="900">
                <a:solidFill>
                  <a:srgbClr val="888888"/>
                </a:solidFill>
                <a:latin typeface="Calibri"/>
                <a:ea typeface="Calibri"/>
                <a:cs typeface="Calibri"/>
                <a:sym typeface="Calibri"/>
              </a:defRPr>
            </a:lvl5pPr>
            <a:lvl6pPr indent="0" lvl="5" marL="0" algn="r">
              <a:buClr>
                <a:srgbClr val="888888"/>
              </a:buClr>
              <a:buSzPts val="900"/>
              <a:buFont typeface="Calibri"/>
              <a:buNone/>
              <a:defRPr sz="900">
                <a:solidFill>
                  <a:srgbClr val="888888"/>
                </a:solidFill>
                <a:latin typeface="Calibri"/>
                <a:ea typeface="Calibri"/>
                <a:cs typeface="Calibri"/>
                <a:sym typeface="Calibri"/>
              </a:defRPr>
            </a:lvl6pPr>
            <a:lvl7pPr indent="0" lvl="6" marL="0" algn="r">
              <a:buClr>
                <a:srgbClr val="888888"/>
              </a:buClr>
              <a:buSzPts val="900"/>
              <a:buFont typeface="Calibri"/>
              <a:buNone/>
              <a:defRPr sz="900">
                <a:solidFill>
                  <a:srgbClr val="888888"/>
                </a:solidFill>
                <a:latin typeface="Calibri"/>
                <a:ea typeface="Calibri"/>
                <a:cs typeface="Calibri"/>
                <a:sym typeface="Calibri"/>
              </a:defRPr>
            </a:lvl7pPr>
            <a:lvl8pPr indent="0" lvl="7" marL="0" algn="r">
              <a:buClr>
                <a:srgbClr val="888888"/>
              </a:buClr>
              <a:buSzPts val="900"/>
              <a:buFont typeface="Calibri"/>
              <a:buNone/>
              <a:defRPr sz="900">
                <a:solidFill>
                  <a:srgbClr val="888888"/>
                </a:solidFill>
                <a:latin typeface="Calibri"/>
                <a:ea typeface="Calibri"/>
                <a:cs typeface="Calibri"/>
                <a:sym typeface="Calibri"/>
              </a:defRPr>
            </a:lvl8pPr>
            <a:lvl9pPr indent="0" lvl="8" marL="0" algn="r">
              <a:buClr>
                <a:srgbClr val="888888"/>
              </a:buClr>
              <a:buSzPts val="900"/>
              <a:buFont typeface="Calibri"/>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75" name="Shape 75"/>
        <p:cNvGrpSpPr/>
        <p:nvPr/>
      </p:nvGrpSpPr>
      <p:grpSpPr>
        <a:xfrm>
          <a:off x="0" y="0"/>
          <a:ext cx="0" cy="0"/>
          <a:chOff x="0" y="0"/>
          <a:chExt cx="0" cy="0"/>
        </a:xfrm>
      </p:grpSpPr>
      <p:sp>
        <p:nvSpPr>
          <p:cNvPr id="76" name="Google Shape;76;p19"/>
          <p:cNvSpPr/>
          <p:nvPr>
            <p:ph idx="2" type="pic"/>
          </p:nvPr>
        </p:nvSpPr>
        <p:spPr>
          <a:xfrm>
            <a:off x="0" y="566531"/>
            <a:ext cx="9144000" cy="2710070"/>
          </a:xfrm>
          <a:prstGeom prst="rect">
            <a:avLst/>
          </a:prstGeom>
          <a:solidFill>
            <a:schemeClr val="lt1"/>
          </a:solidFill>
          <a:ln>
            <a:noFill/>
          </a:ln>
        </p:spPr>
      </p:sp>
      <p:sp>
        <p:nvSpPr>
          <p:cNvPr id="77" name="Google Shape;77;p19"/>
          <p:cNvSpPr txBox="1"/>
          <p:nvPr>
            <p:ph type="title"/>
          </p:nvPr>
        </p:nvSpPr>
        <p:spPr>
          <a:xfrm>
            <a:off x="869786" y="3519157"/>
            <a:ext cx="7886700" cy="665780"/>
          </a:xfrm>
          <a:prstGeom prst="rect">
            <a:avLst/>
          </a:prstGeom>
          <a:noFill/>
          <a:ln>
            <a:noFill/>
          </a:ln>
        </p:spPr>
        <p:txBody>
          <a:bodyPr anchorCtr="0" anchor="ctr" bIns="34275" lIns="68575" spcFirstLastPara="1" rIns="68575" wrap="square" tIns="34275">
            <a:normAutofit/>
          </a:bodyPr>
          <a:lstStyle>
            <a:lvl1pPr lvl="0" algn="r">
              <a:lnSpc>
                <a:spcPct val="90000"/>
              </a:lnSpc>
              <a:spcBef>
                <a:spcPts val="0"/>
              </a:spcBef>
              <a:spcAft>
                <a:spcPts val="0"/>
              </a:spcAft>
              <a:buClr>
                <a:srgbClr val="F2DF4D"/>
              </a:buClr>
              <a:buSzPts val="5400"/>
              <a:buFont typeface="Poppins"/>
              <a:buNone/>
              <a:defRPr b="1" sz="5400">
                <a:solidFill>
                  <a:srgbClr val="F2DF4D"/>
                </a:solidFill>
                <a:latin typeface="Poppins"/>
                <a:ea typeface="Poppins"/>
                <a:cs typeface="Poppins"/>
                <a:sym typeface="Poppins"/>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tline">
  <p:cSld name="Outline">
    <p:spTree>
      <p:nvGrpSpPr>
        <p:cNvPr id="2442" name="Shape 2442"/>
        <p:cNvGrpSpPr/>
        <p:nvPr/>
      </p:nvGrpSpPr>
      <p:grpSpPr>
        <a:xfrm>
          <a:off x="0" y="0"/>
          <a:ext cx="0" cy="0"/>
          <a:chOff x="0" y="0"/>
          <a:chExt cx="0" cy="0"/>
        </a:xfrm>
      </p:grpSpPr>
      <p:sp>
        <p:nvSpPr>
          <p:cNvPr id="2443" name="Google Shape;2443;p185"/>
          <p:cNvSpPr txBox="1"/>
          <p:nvPr>
            <p:ph type="ctrTitle"/>
          </p:nvPr>
        </p:nvSpPr>
        <p:spPr>
          <a:xfrm>
            <a:off x="879872" y="1781175"/>
            <a:ext cx="7383065" cy="756047"/>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2"/>
              </a:buClr>
              <a:buSzPts val="4100"/>
              <a:buFont typeface="Calibri"/>
              <a:buNone/>
              <a:defRPr sz="4100">
                <a:solidFill>
                  <a:schemeClr val="dk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44" name="Google Shape;2444;p185"/>
          <p:cNvSpPr txBox="1"/>
          <p:nvPr>
            <p:ph idx="1" type="subTitle"/>
          </p:nvPr>
        </p:nvSpPr>
        <p:spPr>
          <a:xfrm>
            <a:off x="4605338" y="2605088"/>
            <a:ext cx="3657600" cy="1646635"/>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445" name="Google Shape;2445;p18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46" name="Google Shape;2446;p18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47" name="Google Shape;2447;p18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
        <p:nvSpPr>
          <p:cNvPr id="2448" name="Google Shape;2448;p185"/>
          <p:cNvSpPr/>
          <p:nvPr>
            <p:ph idx="2" type="pic"/>
          </p:nvPr>
        </p:nvSpPr>
        <p:spPr>
          <a:xfrm>
            <a:off x="1018903" y="2828108"/>
            <a:ext cx="1495698" cy="1495698"/>
          </a:xfrm>
          <a:prstGeom prst="rect">
            <a:avLst/>
          </a:prstGeom>
          <a:noFill/>
          <a:ln>
            <a:noFill/>
          </a:ln>
        </p:spPr>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type="secHead">
  <p:cSld name="SECTION_HEADER">
    <p:spTree>
      <p:nvGrpSpPr>
        <p:cNvPr id="2449" name="Shape 2449"/>
        <p:cNvGrpSpPr/>
        <p:nvPr/>
      </p:nvGrpSpPr>
      <p:grpSpPr>
        <a:xfrm>
          <a:off x="0" y="0"/>
          <a:ext cx="0" cy="0"/>
          <a:chOff x="0" y="0"/>
          <a:chExt cx="0" cy="0"/>
        </a:xfrm>
      </p:grpSpPr>
      <p:sp>
        <p:nvSpPr>
          <p:cNvPr id="2450" name="Google Shape;2450;p186"/>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51" name="Google Shape;2451;p186"/>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2452" name="Google Shape;2452;p18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53" name="Google Shape;2453;p18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54" name="Google Shape;2454;p18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type="twoObj">
  <p:cSld name="TWO_OBJECTS">
    <p:spTree>
      <p:nvGrpSpPr>
        <p:cNvPr id="2455" name="Shape 2455"/>
        <p:cNvGrpSpPr/>
        <p:nvPr/>
      </p:nvGrpSpPr>
      <p:grpSpPr>
        <a:xfrm>
          <a:off x="0" y="0"/>
          <a:ext cx="0" cy="0"/>
          <a:chOff x="0" y="0"/>
          <a:chExt cx="0" cy="0"/>
        </a:xfrm>
      </p:grpSpPr>
      <p:sp>
        <p:nvSpPr>
          <p:cNvPr id="2456" name="Google Shape;2456;p18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57" name="Google Shape;2457;p187"/>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458" name="Google Shape;2458;p187"/>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459" name="Google Shape;2459;p18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60" name="Google Shape;2460;p18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61" name="Google Shape;2461;p18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type="twoTxTwoObj">
  <p:cSld name="TWO_OBJECTS_WITH_TEXT">
    <p:spTree>
      <p:nvGrpSpPr>
        <p:cNvPr id="2462" name="Shape 2462"/>
        <p:cNvGrpSpPr/>
        <p:nvPr/>
      </p:nvGrpSpPr>
      <p:grpSpPr>
        <a:xfrm>
          <a:off x="0" y="0"/>
          <a:ext cx="0" cy="0"/>
          <a:chOff x="0" y="0"/>
          <a:chExt cx="0" cy="0"/>
        </a:xfrm>
      </p:grpSpPr>
      <p:sp>
        <p:nvSpPr>
          <p:cNvPr id="2463" name="Google Shape;2463;p188"/>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64" name="Google Shape;2464;p188"/>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465" name="Google Shape;2465;p188"/>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466" name="Google Shape;2466;p188"/>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467" name="Google Shape;2467;p188"/>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468" name="Google Shape;2468;p18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69" name="Google Shape;2469;p18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70" name="Google Shape;2470;p18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type="objTx">
  <p:cSld name="OBJECT_WITH_CAPTION_TEXT">
    <p:spTree>
      <p:nvGrpSpPr>
        <p:cNvPr id="2471" name="Shape 2471"/>
        <p:cNvGrpSpPr/>
        <p:nvPr/>
      </p:nvGrpSpPr>
      <p:grpSpPr>
        <a:xfrm>
          <a:off x="0" y="0"/>
          <a:ext cx="0" cy="0"/>
          <a:chOff x="0" y="0"/>
          <a:chExt cx="0" cy="0"/>
        </a:xfrm>
      </p:grpSpPr>
      <p:sp>
        <p:nvSpPr>
          <p:cNvPr id="2472" name="Google Shape;2472;p189"/>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73" name="Google Shape;2473;p189"/>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2474" name="Google Shape;2474;p189"/>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2475" name="Google Shape;2475;p18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76" name="Google Shape;2476;p18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77" name="Google Shape;2477;p18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type="picTx">
  <p:cSld name="PICTURE_WITH_CAPTION_TEXT">
    <p:spTree>
      <p:nvGrpSpPr>
        <p:cNvPr id="2478" name="Shape 2478"/>
        <p:cNvGrpSpPr/>
        <p:nvPr/>
      </p:nvGrpSpPr>
      <p:grpSpPr>
        <a:xfrm>
          <a:off x="0" y="0"/>
          <a:ext cx="0" cy="0"/>
          <a:chOff x="0" y="0"/>
          <a:chExt cx="0" cy="0"/>
        </a:xfrm>
      </p:grpSpPr>
      <p:sp>
        <p:nvSpPr>
          <p:cNvPr id="2479" name="Google Shape;2479;p190"/>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80" name="Google Shape;2480;p190"/>
          <p:cNvSpPr/>
          <p:nvPr>
            <p:ph idx="2" type="pic"/>
          </p:nvPr>
        </p:nvSpPr>
        <p:spPr>
          <a:xfrm>
            <a:off x="3887391" y="740569"/>
            <a:ext cx="4629150" cy="3655219"/>
          </a:xfrm>
          <a:prstGeom prst="rect">
            <a:avLst/>
          </a:prstGeom>
          <a:noFill/>
          <a:ln>
            <a:noFill/>
          </a:ln>
        </p:spPr>
      </p:sp>
      <p:sp>
        <p:nvSpPr>
          <p:cNvPr id="2481" name="Google Shape;2481;p190"/>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2482" name="Google Shape;2482;p19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83" name="Google Shape;2483;p19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84" name="Google Shape;2484;p19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x">
  <p:cSld name="VERTICAL_TEXT">
    <p:spTree>
      <p:nvGrpSpPr>
        <p:cNvPr id="2485" name="Shape 2485"/>
        <p:cNvGrpSpPr/>
        <p:nvPr/>
      </p:nvGrpSpPr>
      <p:grpSpPr>
        <a:xfrm>
          <a:off x="0" y="0"/>
          <a:ext cx="0" cy="0"/>
          <a:chOff x="0" y="0"/>
          <a:chExt cx="0" cy="0"/>
        </a:xfrm>
      </p:grpSpPr>
      <p:sp>
        <p:nvSpPr>
          <p:cNvPr id="2486" name="Google Shape;2486;p19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87" name="Google Shape;2487;p191"/>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488" name="Google Shape;2488;p19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89" name="Google Shape;2489;p19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90" name="Google Shape;2490;p19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testo verticale" type="vertTitleAndTx">
  <p:cSld name="VERTICAL_TITLE_AND_VERTICAL_TEXT">
    <p:spTree>
      <p:nvGrpSpPr>
        <p:cNvPr id="2491" name="Shape 2491"/>
        <p:cNvGrpSpPr/>
        <p:nvPr/>
      </p:nvGrpSpPr>
      <p:grpSpPr>
        <a:xfrm>
          <a:off x="0" y="0"/>
          <a:ext cx="0" cy="0"/>
          <a:chOff x="0" y="0"/>
          <a:chExt cx="0" cy="0"/>
        </a:xfrm>
      </p:grpSpPr>
      <p:sp>
        <p:nvSpPr>
          <p:cNvPr id="2492" name="Google Shape;2492;p192"/>
          <p:cNvSpPr txBox="1"/>
          <p:nvPr>
            <p:ph type="title"/>
          </p:nvPr>
        </p:nvSpPr>
        <p:spPr>
          <a:xfrm rot="5400000">
            <a:off x="5350073" y="1467445"/>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93" name="Google Shape;2493;p192"/>
          <p:cNvSpPr txBox="1"/>
          <p:nvPr>
            <p:ph idx="1" type="body"/>
          </p:nvPr>
        </p:nvSpPr>
        <p:spPr>
          <a:xfrm rot="5400000">
            <a:off x="1349573" y="-447080"/>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494" name="Google Shape;2494;p19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95" name="Google Shape;2495;p19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96" name="Google Shape;2496;p19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ayout personalizzato">
  <p:cSld name="1_Layout personalizzato">
    <p:spTree>
      <p:nvGrpSpPr>
        <p:cNvPr id="2497" name="Shape 2497"/>
        <p:cNvGrpSpPr/>
        <p:nvPr/>
      </p:nvGrpSpPr>
      <p:grpSpPr>
        <a:xfrm>
          <a:off x="0" y="0"/>
          <a:ext cx="0" cy="0"/>
          <a:chOff x="0" y="0"/>
          <a:chExt cx="0" cy="0"/>
        </a:xfrm>
      </p:grpSpPr>
      <p:sp>
        <p:nvSpPr>
          <p:cNvPr id="2498" name="Google Shape;2498;p19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99" name="Google Shape;2499;p19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500" name="Google Shape;2500;p19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501" name="Google Shape;2501;p19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ayout personalizzato">
  <p:cSld name="2_Layout personalizzato">
    <p:spTree>
      <p:nvGrpSpPr>
        <p:cNvPr id="2502" name="Shape 2502"/>
        <p:cNvGrpSpPr/>
        <p:nvPr/>
      </p:nvGrpSpPr>
      <p:grpSpPr>
        <a:xfrm>
          <a:off x="0" y="0"/>
          <a:ext cx="0" cy="0"/>
          <a:chOff x="0" y="0"/>
          <a:chExt cx="0" cy="0"/>
        </a:xfrm>
      </p:grpSpPr>
      <p:sp>
        <p:nvSpPr>
          <p:cNvPr id="2503" name="Google Shape;2503;p194"/>
          <p:cNvSpPr txBox="1"/>
          <p:nvPr>
            <p:ph type="title"/>
          </p:nvPr>
        </p:nvSpPr>
        <p:spPr>
          <a:xfrm>
            <a:off x="3232150" y="96442"/>
            <a:ext cx="2679701" cy="760807"/>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504" name="Google Shape;2504;p194"/>
          <p:cNvSpPr/>
          <p:nvPr>
            <p:ph idx="2" type="pic"/>
          </p:nvPr>
        </p:nvSpPr>
        <p:spPr>
          <a:xfrm>
            <a:off x="0" y="1143000"/>
            <a:ext cx="9144000" cy="2140744"/>
          </a:xfrm>
          <a:prstGeom prst="rect">
            <a:avLst/>
          </a:prstGeom>
          <a:noFill/>
          <a:ln>
            <a:noFill/>
          </a:ln>
        </p:spPr>
      </p:sp>
      <p:grpSp>
        <p:nvGrpSpPr>
          <p:cNvPr id="2505" name="Google Shape;2505;p194"/>
          <p:cNvGrpSpPr/>
          <p:nvPr/>
        </p:nvGrpSpPr>
        <p:grpSpPr>
          <a:xfrm>
            <a:off x="-7" y="0"/>
            <a:ext cx="9144008" cy="5143501"/>
            <a:chOff x="-10" y="0"/>
            <a:chExt cx="12192011" cy="6858001"/>
          </a:xfrm>
        </p:grpSpPr>
        <p:grpSp>
          <p:nvGrpSpPr>
            <p:cNvPr id="2506" name="Google Shape;2506;p194"/>
            <p:cNvGrpSpPr/>
            <p:nvPr/>
          </p:nvGrpSpPr>
          <p:grpSpPr>
            <a:xfrm>
              <a:off x="0" y="0"/>
              <a:ext cx="12192000" cy="6858000"/>
              <a:chOff x="0" y="0"/>
              <a:chExt cx="10972800" cy="6858000"/>
            </a:xfrm>
          </p:grpSpPr>
          <p:sp>
            <p:nvSpPr>
              <p:cNvPr id="2507" name="Google Shape;2507;p194"/>
              <p:cNvSpPr/>
              <p:nvPr/>
            </p:nvSpPr>
            <p:spPr>
              <a:xfrm>
                <a:off x="0" y="0"/>
                <a:ext cx="609600" cy="6858000"/>
              </a:xfrm>
              <a:prstGeom prst="rect">
                <a:avLst/>
              </a:prstGeom>
              <a:noFill/>
              <a:ln cap="flat" cmpd="sng" w="12700">
                <a:solidFill>
                  <a:srgbClr val="BFBFB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508" name="Google Shape;2508;p194"/>
              <p:cNvSpPr/>
              <p:nvPr/>
            </p:nvSpPr>
            <p:spPr>
              <a:xfrm>
                <a:off x="609600" y="0"/>
                <a:ext cx="609600" cy="6858000"/>
              </a:xfrm>
              <a:prstGeom prst="rect">
                <a:avLst/>
              </a:prstGeom>
              <a:noFill/>
              <a:ln cap="flat" cmpd="sng" w="12700">
                <a:solidFill>
                  <a:srgbClr val="BFBFB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509" name="Google Shape;2509;p194"/>
              <p:cNvSpPr/>
              <p:nvPr/>
            </p:nvSpPr>
            <p:spPr>
              <a:xfrm>
                <a:off x="1219200" y="0"/>
                <a:ext cx="609600" cy="6858000"/>
              </a:xfrm>
              <a:prstGeom prst="rect">
                <a:avLst/>
              </a:prstGeom>
              <a:noFill/>
              <a:ln cap="flat" cmpd="sng" w="12700">
                <a:solidFill>
                  <a:srgbClr val="BFBFB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510" name="Google Shape;2510;p194"/>
              <p:cNvSpPr/>
              <p:nvPr/>
            </p:nvSpPr>
            <p:spPr>
              <a:xfrm>
                <a:off x="1828800" y="0"/>
                <a:ext cx="609600" cy="6858000"/>
              </a:xfrm>
              <a:prstGeom prst="rect">
                <a:avLst/>
              </a:prstGeom>
              <a:noFill/>
              <a:ln cap="flat" cmpd="sng" w="12700">
                <a:solidFill>
                  <a:srgbClr val="BFBFB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511" name="Google Shape;2511;p194"/>
              <p:cNvSpPr/>
              <p:nvPr/>
            </p:nvSpPr>
            <p:spPr>
              <a:xfrm>
                <a:off x="2438400" y="0"/>
                <a:ext cx="609600" cy="6858000"/>
              </a:xfrm>
              <a:prstGeom prst="rect">
                <a:avLst/>
              </a:prstGeom>
              <a:noFill/>
              <a:ln cap="flat" cmpd="sng" w="12700">
                <a:solidFill>
                  <a:srgbClr val="BFBFB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512" name="Google Shape;2512;p194"/>
              <p:cNvSpPr/>
              <p:nvPr/>
            </p:nvSpPr>
            <p:spPr>
              <a:xfrm>
                <a:off x="3048000" y="0"/>
                <a:ext cx="609600" cy="6858000"/>
              </a:xfrm>
              <a:prstGeom prst="rect">
                <a:avLst/>
              </a:prstGeom>
              <a:noFill/>
              <a:ln cap="flat" cmpd="sng" w="12700">
                <a:solidFill>
                  <a:srgbClr val="BFBFB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513" name="Google Shape;2513;p194"/>
              <p:cNvSpPr/>
              <p:nvPr/>
            </p:nvSpPr>
            <p:spPr>
              <a:xfrm>
                <a:off x="3657600" y="0"/>
                <a:ext cx="609600" cy="6858000"/>
              </a:xfrm>
              <a:prstGeom prst="rect">
                <a:avLst/>
              </a:prstGeom>
              <a:noFill/>
              <a:ln cap="flat" cmpd="sng" w="12700">
                <a:solidFill>
                  <a:srgbClr val="BFBFB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514" name="Google Shape;2514;p194"/>
              <p:cNvSpPr/>
              <p:nvPr/>
            </p:nvSpPr>
            <p:spPr>
              <a:xfrm>
                <a:off x="4267200" y="0"/>
                <a:ext cx="609600" cy="6858000"/>
              </a:xfrm>
              <a:prstGeom prst="rect">
                <a:avLst/>
              </a:prstGeom>
              <a:noFill/>
              <a:ln cap="flat" cmpd="sng" w="12700">
                <a:solidFill>
                  <a:srgbClr val="BFBFB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515" name="Google Shape;2515;p194"/>
              <p:cNvSpPr/>
              <p:nvPr/>
            </p:nvSpPr>
            <p:spPr>
              <a:xfrm>
                <a:off x="4876800" y="0"/>
                <a:ext cx="609600" cy="6858000"/>
              </a:xfrm>
              <a:prstGeom prst="rect">
                <a:avLst/>
              </a:prstGeom>
              <a:noFill/>
              <a:ln cap="flat" cmpd="sng" w="12700">
                <a:solidFill>
                  <a:srgbClr val="BFBFB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516" name="Google Shape;2516;p194"/>
              <p:cNvSpPr/>
              <p:nvPr/>
            </p:nvSpPr>
            <p:spPr>
              <a:xfrm>
                <a:off x="5486400" y="0"/>
                <a:ext cx="609600" cy="6858000"/>
              </a:xfrm>
              <a:prstGeom prst="rect">
                <a:avLst/>
              </a:prstGeom>
              <a:noFill/>
              <a:ln cap="flat" cmpd="sng" w="12700">
                <a:solidFill>
                  <a:srgbClr val="BFBFB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517" name="Google Shape;2517;p194"/>
              <p:cNvSpPr/>
              <p:nvPr/>
            </p:nvSpPr>
            <p:spPr>
              <a:xfrm>
                <a:off x="6096000" y="0"/>
                <a:ext cx="609600" cy="6858000"/>
              </a:xfrm>
              <a:prstGeom prst="rect">
                <a:avLst/>
              </a:prstGeom>
              <a:noFill/>
              <a:ln cap="flat" cmpd="sng" w="12700">
                <a:solidFill>
                  <a:srgbClr val="BFBFB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518" name="Google Shape;2518;p194"/>
              <p:cNvSpPr/>
              <p:nvPr/>
            </p:nvSpPr>
            <p:spPr>
              <a:xfrm>
                <a:off x="6705600" y="0"/>
                <a:ext cx="609600" cy="6858000"/>
              </a:xfrm>
              <a:prstGeom prst="rect">
                <a:avLst/>
              </a:prstGeom>
              <a:noFill/>
              <a:ln cap="flat" cmpd="sng" w="12700">
                <a:solidFill>
                  <a:srgbClr val="BFBFB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519" name="Google Shape;2519;p194"/>
              <p:cNvSpPr/>
              <p:nvPr/>
            </p:nvSpPr>
            <p:spPr>
              <a:xfrm>
                <a:off x="7315200" y="0"/>
                <a:ext cx="609600" cy="6858000"/>
              </a:xfrm>
              <a:prstGeom prst="rect">
                <a:avLst/>
              </a:prstGeom>
              <a:noFill/>
              <a:ln cap="flat" cmpd="sng" w="12700">
                <a:solidFill>
                  <a:srgbClr val="BFBFB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520" name="Google Shape;2520;p194"/>
              <p:cNvSpPr/>
              <p:nvPr/>
            </p:nvSpPr>
            <p:spPr>
              <a:xfrm>
                <a:off x="7924800" y="0"/>
                <a:ext cx="609600" cy="6858000"/>
              </a:xfrm>
              <a:prstGeom prst="rect">
                <a:avLst/>
              </a:prstGeom>
              <a:noFill/>
              <a:ln cap="flat" cmpd="sng" w="12700">
                <a:solidFill>
                  <a:srgbClr val="BFBFB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521" name="Google Shape;2521;p194"/>
              <p:cNvSpPr/>
              <p:nvPr/>
            </p:nvSpPr>
            <p:spPr>
              <a:xfrm>
                <a:off x="8534400" y="0"/>
                <a:ext cx="609600" cy="6858000"/>
              </a:xfrm>
              <a:prstGeom prst="rect">
                <a:avLst/>
              </a:prstGeom>
              <a:noFill/>
              <a:ln cap="flat" cmpd="sng" w="12700">
                <a:solidFill>
                  <a:srgbClr val="BFBFB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522" name="Google Shape;2522;p194"/>
              <p:cNvSpPr/>
              <p:nvPr/>
            </p:nvSpPr>
            <p:spPr>
              <a:xfrm>
                <a:off x="9144000" y="0"/>
                <a:ext cx="609600" cy="6858000"/>
              </a:xfrm>
              <a:prstGeom prst="rect">
                <a:avLst/>
              </a:prstGeom>
              <a:noFill/>
              <a:ln cap="flat" cmpd="sng" w="12700">
                <a:solidFill>
                  <a:srgbClr val="BFBFB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523" name="Google Shape;2523;p194"/>
              <p:cNvSpPr/>
              <p:nvPr/>
            </p:nvSpPr>
            <p:spPr>
              <a:xfrm>
                <a:off x="9753600" y="0"/>
                <a:ext cx="609600" cy="6858000"/>
              </a:xfrm>
              <a:prstGeom prst="rect">
                <a:avLst/>
              </a:prstGeom>
              <a:noFill/>
              <a:ln cap="flat" cmpd="sng" w="12700">
                <a:solidFill>
                  <a:srgbClr val="BFBFB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524" name="Google Shape;2524;p194"/>
              <p:cNvSpPr/>
              <p:nvPr/>
            </p:nvSpPr>
            <p:spPr>
              <a:xfrm>
                <a:off x="10363200" y="0"/>
                <a:ext cx="609600" cy="6858000"/>
              </a:xfrm>
              <a:prstGeom prst="rect">
                <a:avLst/>
              </a:prstGeom>
              <a:noFill/>
              <a:ln cap="flat" cmpd="sng" w="12700">
                <a:solidFill>
                  <a:srgbClr val="BFBFB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nvGrpSpPr>
            <p:cNvPr id="2525" name="Google Shape;2525;p194"/>
            <p:cNvGrpSpPr/>
            <p:nvPr/>
          </p:nvGrpSpPr>
          <p:grpSpPr>
            <a:xfrm>
              <a:off x="-10" y="1"/>
              <a:ext cx="12192011" cy="6858000"/>
              <a:chOff x="-10" y="0"/>
              <a:chExt cx="12192011" cy="8128007"/>
            </a:xfrm>
          </p:grpSpPr>
          <p:sp>
            <p:nvSpPr>
              <p:cNvPr id="2526" name="Google Shape;2526;p194"/>
              <p:cNvSpPr/>
              <p:nvPr/>
            </p:nvSpPr>
            <p:spPr>
              <a:xfrm rot="5400000">
                <a:off x="5757335" y="-5757334"/>
                <a:ext cx="677333" cy="12192000"/>
              </a:xfrm>
              <a:prstGeom prst="rect">
                <a:avLst/>
              </a:prstGeom>
              <a:noFill/>
              <a:ln cap="flat" cmpd="sng" w="12700">
                <a:solidFill>
                  <a:srgbClr val="BFBFB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527" name="Google Shape;2527;p194"/>
              <p:cNvSpPr/>
              <p:nvPr/>
            </p:nvSpPr>
            <p:spPr>
              <a:xfrm rot="5400000">
                <a:off x="5757334" y="-5080000"/>
                <a:ext cx="677333" cy="12192000"/>
              </a:xfrm>
              <a:prstGeom prst="rect">
                <a:avLst/>
              </a:prstGeom>
              <a:noFill/>
              <a:ln cap="flat" cmpd="sng" w="12700">
                <a:solidFill>
                  <a:srgbClr val="BFBFB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528" name="Google Shape;2528;p194"/>
              <p:cNvSpPr/>
              <p:nvPr/>
            </p:nvSpPr>
            <p:spPr>
              <a:xfrm rot="5400000">
                <a:off x="5757333" y="-4402666"/>
                <a:ext cx="677333" cy="12192000"/>
              </a:xfrm>
              <a:prstGeom prst="rect">
                <a:avLst/>
              </a:prstGeom>
              <a:noFill/>
              <a:ln cap="flat" cmpd="sng" w="12700">
                <a:solidFill>
                  <a:srgbClr val="BFBFB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529" name="Google Shape;2529;p194"/>
              <p:cNvSpPr/>
              <p:nvPr/>
            </p:nvSpPr>
            <p:spPr>
              <a:xfrm rot="5400000">
                <a:off x="5757332" y="-3725332"/>
                <a:ext cx="677333" cy="12192000"/>
              </a:xfrm>
              <a:prstGeom prst="rect">
                <a:avLst/>
              </a:prstGeom>
              <a:noFill/>
              <a:ln cap="flat" cmpd="sng" w="12700">
                <a:solidFill>
                  <a:srgbClr val="BFBFB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530" name="Google Shape;2530;p194"/>
              <p:cNvSpPr/>
              <p:nvPr/>
            </p:nvSpPr>
            <p:spPr>
              <a:xfrm rot="5400000">
                <a:off x="5757331" y="-3047998"/>
                <a:ext cx="677333" cy="12192000"/>
              </a:xfrm>
              <a:prstGeom prst="rect">
                <a:avLst/>
              </a:prstGeom>
              <a:noFill/>
              <a:ln cap="flat" cmpd="sng" w="12700">
                <a:solidFill>
                  <a:srgbClr val="BFBFB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531" name="Google Shape;2531;p194"/>
              <p:cNvSpPr/>
              <p:nvPr/>
            </p:nvSpPr>
            <p:spPr>
              <a:xfrm rot="5400000">
                <a:off x="5757330" y="-2370664"/>
                <a:ext cx="677333" cy="12192000"/>
              </a:xfrm>
              <a:prstGeom prst="rect">
                <a:avLst/>
              </a:prstGeom>
              <a:noFill/>
              <a:ln cap="flat" cmpd="sng" w="12700">
                <a:solidFill>
                  <a:srgbClr val="BFBFB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532" name="Google Shape;2532;p194"/>
              <p:cNvSpPr/>
              <p:nvPr/>
            </p:nvSpPr>
            <p:spPr>
              <a:xfrm rot="5400000">
                <a:off x="5757329" y="-1693330"/>
                <a:ext cx="677333" cy="12192000"/>
              </a:xfrm>
              <a:prstGeom prst="rect">
                <a:avLst/>
              </a:prstGeom>
              <a:noFill/>
              <a:ln cap="flat" cmpd="sng" w="12700">
                <a:solidFill>
                  <a:srgbClr val="BFBFB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533" name="Google Shape;2533;p194"/>
              <p:cNvSpPr/>
              <p:nvPr/>
            </p:nvSpPr>
            <p:spPr>
              <a:xfrm rot="5400000">
                <a:off x="5757328" y="-1015996"/>
                <a:ext cx="677333" cy="12192000"/>
              </a:xfrm>
              <a:prstGeom prst="rect">
                <a:avLst/>
              </a:prstGeom>
              <a:noFill/>
              <a:ln cap="flat" cmpd="sng" w="12700">
                <a:solidFill>
                  <a:srgbClr val="BFBFB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534" name="Google Shape;2534;p194"/>
              <p:cNvSpPr/>
              <p:nvPr/>
            </p:nvSpPr>
            <p:spPr>
              <a:xfrm rot="5400000">
                <a:off x="5757327" y="-338662"/>
                <a:ext cx="677333" cy="12192000"/>
              </a:xfrm>
              <a:prstGeom prst="rect">
                <a:avLst/>
              </a:prstGeom>
              <a:noFill/>
              <a:ln cap="flat" cmpd="sng" w="12700">
                <a:solidFill>
                  <a:srgbClr val="BFBFB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535" name="Google Shape;2535;p194"/>
              <p:cNvSpPr/>
              <p:nvPr/>
            </p:nvSpPr>
            <p:spPr>
              <a:xfrm rot="5400000">
                <a:off x="5757326" y="338672"/>
                <a:ext cx="677333" cy="12192000"/>
              </a:xfrm>
              <a:prstGeom prst="rect">
                <a:avLst/>
              </a:prstGeom>
              <a:noFill/>
              <a:ln cap="flat" cmpd="sng" w="12700">
                <a:solidFill>
                  <a:srgbClr val="BFBFB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536" name="Google Shape;2536;p194"/>
              <p:cNvSpPr/>
              <p:nvPr/>
            </p:nvSpPr>
            <p:spPr>
              <a:xfrm rot="5400000">
                <a:off x="5757325" y="1016006"/>
                <a:ext cx="677333" cy="12192000"/>
              </a:xfrm>
              <a:prstGeom prst="rect">
                <a:avLst/>
              </a:prstGeom>
              <a:noFill/>
              <a:ln cap="flat" cmpd="sng" w="12700">
                <a:solidFill>
                  <a:srgbClr val="BFBFB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537" name="Google Shape;2537;p194"/>
              <p:cNvSpPr/>
              <p:nvPr/>
            </p:nvSpPr>
            <p:spPr>
              <a:xfrm rot="5400000">
                <a:off x="5757324" y="1693340"/>
                <a:ext cx="677333" cy="12192000"/>
              </a:xfrm>
              <a:prstGeom prst="rect">
                <a:avLst/>
              </a:prstGeom>
              <a:noFill/>
              <a:ln cap="flat" cmpd="sng" w="12700">
                <a:solidFill>
                  <a:srgbClr val="BFBFB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cxnSp>
        <p:nvCxnSpPr>
          <p:cNvPr id="2538" name="Google Shape;2538;p194"/>
          <p:cNvCxnSpPr/>
          <p:nvPr/>
        </p:nvCxnSpPr>
        <p:spPr>
          <a:xfrm>
            <a:off x="3693680" y="909637"/>
            <a:ext cx="1756642" cy="0"/>
          </a:xfrm>
          <a:prstGeom prst="straightConnector1">
            <a:avLst/>
          </a:prstGeom>
          <a:noFill/>
          <a:ln cap="flat" cmpd="sng" w="76200">
            <a:solidFill>
              <a:schemeClr val="accent1"/>
            </a:solidFill>
            <a:prstDash val="solid"/>
            <a:miter lim="800000"/>
            <a:headEnd len="sm" w="sm" type="none"/>
            <a:tailEnd len="sm" w="sm" type="none"/>
          </a:ln>
        </p:spPr>
      </p:cxnSp>
      <p:sp>
        <p:nvSpPr>
          <p:cNvPr id="2539" name="Google Shape;2539;p194"/>
          <p:cNvSpPr txBox="1"/>
          <p:nvPr>
            <p:ph idx="1" type="body"/>
          </p:nvPr>
        </p:nvSpPr>
        <p:spPr>
          <a:xfrm>
            <a:off x="746125" y="3386138"/>
            <a:ext cx="3699163" cy="1237817"/>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540" name="Google Shape;2540;p194"/>
          <p:cNvSpPr txBox="1"/>
          <p:nvPr>
            <p:ph idx="3" type="body"/>
          </p:nvPr>
        </p:nvSpPr>
        <p:spPr>
          <a:xfrm>
            <a:off x="4665513" y="3375965"/>
            <a:ext cx="3699163" cy="1237817"/>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228600" lvl="2" marL="1371600" algn="l">
              <a:lnSpc>
                <a:spcPct val="90000"/>
              </a:lnSpc>
              <a:spcBef>
                <a:spcPts val="400"/>
              </a:spcBef>
              <a:spcAft>
                <a:spcPts val="0"/>
              </a:spcAft>
              <a:buClr>
                <a:schemeClr val="dk1"/>
              </a:buClr>
              <a:buSzPts val="1500"/>
              <a:buNone/>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541" name="Google Shape;2541;p194"/>
          <p:cNvSpPr/>
          <p:nvPr/>
        </p:nvSpPr>
        <p:spPr>
          <a:xfrm>
            <a:off x="0" y="1433944"/>
            <a:ext cx="5486401" cy="1423556"/>
          </a:xfrm>
          <a:custGeom>
            <a:rect b="b" l="l" r="r" t="t"/>
            <a:pathLst>
              <a:path extrusionOk="0" h="1898074" w="7315201">
                <a:moveTo>
                  <a:pt x="103910" y="0"/>
                </a:moveTo>
                <a:lnTo>
                  <a:pt x="6366164" y="0"/>
                </a:lnTo>
                <a:cubicBezTo>
                  <a:pt x="6890303" y="0"/>
                  <a:pt x="7315201" y="424898"/>
                  <a:pt x="7315201" y="949037"/>
                </a:cubicBezTo>
                <a:lnTo>
                  <a:pt x="7315200" y="949037"/>
                </a:lnTo>
                <a:cubicBezTo>
                  <a:pt x="7315200" y="1473176"/>
                  <a:pt x="6890302" y="1898074"/>
                  <a:pt x="6366163" y="1898074"/>
                </a:cubicBezTo>
                <a:lnTo>
                  <a:pt x="103910" y="1898073"/>
                </a:lnTo>
                <a:cubicBezTo>
                  <a:pt x="71151" y="1898073"/>
                  <a:pt x="38780" y="1896413"/>
                  <a:pt x="6877" y="1893173"/>
                </a:cubicBezTo>
                <a:lnTo>
                  <a:pt x="0" y="1892124"/>
                </a:lnTo>
                <a:lnTo>
                  <a:pt x="0" y="5949"/>
                </a:lnTo>
                <a:lnTo>
                  <a:pt x="6877" y="4900"/>
                </a:lnTo>
                <a:cubicBezTo>
                  <a:pt x="38780" y="1660"/>
                  <a:pt x="71151" y="0"/>
                  <a:pt x="103910" y="0"/>
                </a:cubicBezTo>
                <a:close/>
              </a:path>
            </a:pathLst>
          </a:custGeom>
          <a:solidFill>
            <a:schemeClr val="accent1">
              <a:alpha val="61960"/>
            </a:schemeClr>
          </a:solidFill>
          <a:ln cap="flat" cmpd="sng" w="12700">
            <a:solidFill>
              <a:srgbClr val="0C413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542" name="Google Shape;2542;p194"/>
          <p:cNvSpPr txBox="1"/>
          <p:nvPr>
            <p:ph idx="4" type="body"/>
          </p:nvPr>
        </p:nvSpPr>
        <p:spPr>
          <a:xfrm>
            <a:off x="508397" y="1538288"/>
            <a:ext cx="4417219" cy="1204913"/>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2100"/>
              <a:buNone/>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ayout personalizzato">
  <p:cSld name="2_Layout personalizzato">
    <p:spTree>
      <p:nvGrpSpPr>
        <p:cNvPr id="78" name="Shape 78"/>
        <p:cNvGrpSpPr/>
        <p:nvPr/>
      </p:nvGrpSpPr>
      <p:grpSpPr>
        <a:xfrm>
          <a:off x="0" y="0"/>
          <a:ext cx="0" cy="0"/>
          <a:chOff x="0" y="0"/>
          <a:chExt cx="0" cy="0"/>
        </a:xfrm>
      </p:grpSpPr>
      <p:sp>
        <p:nvSpPr>
          <p:cNvPr id="79" name="Google Shape;79;p2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sz="11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80" name="Google Shape;80;p2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81" name="Google Shape;81;p2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82" name="Google Shape;82;p2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rmAutofit/>
          </a:bodyPr>
          <a:lstStyle>
            <a:lvl1pPr indent="0" lvl="0" marL="0" algn="r">
              <a:spcBef>
                <a:spcPts val="0"/>
              </a:spcBef>
              <a:buNone/>
              <a:defRPr sz="1100"/>
            </a:lvl1pPr>
            <a:lvl2pPr indent="0" lvl="1" marL="0" algn="r">
              <a:spcBef>
                <a:spcPts val="0"/>
              </a:spcBef>
              <a:buNone/>
              <a:defRPr sz="1100"/>
            </a:lvl2pPr>
            <a:lvl3pPr indent="0" lvl="2" marL="0" algn="r">
              <a:spcBef>
                <a:spcPts val="0"/>
              </a:spcBef>
              <a:buNone/>
              <a:defRPr sz="1100"/>
            </a:lvl3pPr>
            <a:lvl4pPr indent="0" lvl="3" marL="0" algn="r">
              <a:spcBef>
                <a:spcPts val="0"/>
              </a:spcBef>
              <a:buNone/>
              <a:defRPr sz="1100"/>
            </a:lvl4pPr>
            <a:lvl5pPr indent="0" lvl="4" marL="0" algn="r">
              <a:spcBef>
                <a:spcPts val="0"/>
              </a:spcBef>
              <a:buNone/>
              <a:defRPr sz="1100"/>
            </a:lvl5pPr>
            <a:lvl6pPr indent="0" lvl="5" marL="0" algn="r">
              <a:spcBef>
                <a:spcPts val="0"/>
              </a:spcBef>
              <a:buNone/>
              <a:defRPr sz="1100"/>
            </a:lvl6pPr>
            <a:lvl7pPr indent="0" lvl="6" marL="0" algn="r">
              <a:spcBef>
                <a:spcPts val="0"/>
              </a:spcBef>
              <a:buNone/>
              <a:defRPr sz="1100"/>
            </a:lvl7pPr>
            <a:lvl8pPr indent="0" lvl="7" marL="0" algn="r">
              <a:spcBef>
                <a:spcPts val="0"/>
              </a:spcBef>
              <a:buNone/>
              <a:defRPr sz="1100"/>
            </a:lvl8pPr>
            <a:lvl9pPr indent="0" lvl="8" marL="0" algn="r">
              <a:spcBef>
                <a:spcPts val="0"/>
              </a:spcBef>
              <a:buNone/>
              <a:defRPr sz="1100"/>
            </a:lvl9pPr>
          </a:lstStyle>
          <a:p>
            <a:pPr indent="0" lvl="0" marL="0" rtl="0" algn="r">
              <a:spcBef>
                <a:spcPts val="0"/>
              </a:spcBef>
              <a:spcAft>
                <a:spcPts val="0"/>
              </a:spcAft>
              <a:buNone/>
            </a:pPr>
            <a:fld id="{00000000-1234-1234-1234-123412341234}" type="slidenum">
              <a:rPr lang="it"/>
              <a:t>‹#›</a:t>
            </a:fld>
            <a:endParaRPr/>
          </a:p>
        </p:txBody>
      </p:sp>
      <p:sp>
        <p:nvSpPr>
          <p:cNvPr id="83" name="Google Shape;83;p20"/>
          <p:cNvSpPr/>
          <p:nvPr>
            <p:ph idx="2" type="pic"/>
          </p:nvPr>
        </p:nvSpPr>
        <p:spPr>
          <a:xfrm>
            <a:off x="4275610" y="-2266470"/>
            <a:ext cx="9165281" cy="9277100"/>
          </a:xfrm>
          <a:prstGeom prst="rect">
            <a:avLst/>
          </a:prstGeom>
          <a:noFill/>
          <a:ln>
            <a:noFill/>
          </a:ln>
        </p:spPr>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Layout personalizzato">
  <p:cSld name="3_Layout personalizzato">
    <p:spTree>
      <p:nvGrpSpPr>
        <p:cNvPr id="2543" name="Shape 2543"/>
        <p:cNvGrpSpPr/>
        <p:nvPr/>
      </p:nvGrpSpPr>
      <p:grpSpPr>
        <a:xfrm>
          <a:off x="0" y="0"/>
          <a:ext cx="0" cy="0"/>
          <a:chOff x="0" y="0"/>
          <a:chExt cx="0" cy="0"/>
        </a:xfrm>
      </p:grpSpPr>
      <p:sp>
        <p:nvSpPr>
          <p:cNvPr id="2544" name="Google Shape;2544;p195"/>
          <p:cNvSpPr txBox="1"/>
          <p:nvPr>
            <p:ph type="title"/>
          </p:nvPr>
        </p:nvSpPr>
        <p:spPr>
          <a:xfrm>
            <a:off x="3232150" y="96442"/>
            <a:ext cx="2679701" cy="760807"/>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cxnSp>
        <p:nvCxnSpPr>
          <p:cNvPr id="2545" name="Google Shape;2545;p195"/>
          <p:cNvCxnSpPr/>
          <p:nvPr/>
        </p:nvCxnSpPr>
        <p:spPr>
          <a:xfrm>
            <a:off x="3693680" y="909637"/>
            <a:ext cx="1756642" cy="0"/>
          </a:xfrm>
          <a:prstGeom prst="straightConnector1">
            <a:avLst/>
          </a:prstGeom>
          <a:noFill/>
          <a:ln cap="flat" cmpd="sng" w="76200">
            <a:solidFill>
              <a:schemeClr val="accent1"/>
            </a:solidFill>
            <a:prstDash val="solid"/>
            <a:miter lim="800000"/>
            <a:headEnd len="sm" w="sm" type="none"/>
            <a:tailEnd len="sm" w="sm" type="none"/>
          </a:ln>
        </p:spPr>
      </p:cxnSp>
      <p:sp>
        <p:nvSpPr>
          <p:cNvPr id="2546" name="Google Shape;2546;p195"/>
          <p:cNvSpPr txBox="1"/>
          <p:nvPr>
            <p:ph idx="1" type="body"/>
          </p:nvPr>
        </p:nvSpPr>
        <p:spPr>
          <a:xfrm>
            <a:off x="746125" y="3386138"/>
            <a:ext cx="3699163" cy="1237817"/>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547" name="Google Shape;2547;p195"/>
          <p:cNvSpPr txBox="1"/>
          <p:nvPr>
            <p:ph idx="2" type="body"/>
          </p:nvPr>
        </p:nvSpPr>
        <p:spPr>
          <a:xfrm>
            <a:off x="4665513" y="3375965"/>
            <a:ext cx="3699163" cy="1237817"/>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228600" lvl="2" marL="1371600" algn="l">
              <a:lnSpc>
                <a:spcPct val="90000"/>
              </a:lnSpc>
              <a:spcBef>
                <a:spcPts val="400"/>
              </a:spcBef>
              <a:spcAft>
                <a:spcPts val="0"/>
              </a:spcAft>
              <a:buClr>
                <a:schemeClr val="dk1"/>
              </a:buClr>
              <a:buSzPts val="1500"/>
              <a:buNone/>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548" name="Google Shape;2548;p195"/>
          <p:cNvSpPr/>
          <p:nvPr>
            <p:ph idx="3" type="pic"/>
          </p:nvPr>
        </p:nvSpPr>
        <p:spPr>
          <a:xfrm>
            <a:off x="0" y="1143000"/>
            <a:ext cx="9144000" cy="2140744"/>
          </a:xfrm>
          <a:prstGeom prst="rect">
            <a:avLst/>
          </a:prstGeom>
          <a:noFill/>
          <a:ln>
            <a:noFill/>
          </a:ln>
        </p:spPr>
      </p:sp>
      <p:sp>
        <p:nvSpPr>
          <p:cNvPr id="2549" name="Google Shape;2549;p195"/>
          <p:cNvSpPr/>
          <p:nvPr/>
        </p:nvSpPr>
        <p:spPr>
          <a:xfrm>
            <a:off x="0" y="1433944"/>
            <a:ext cx="5486401" cy="1423556"/>
          </a:xfrm>
          <a:custGeom>
            <a:rect b="b" l="l" r="r" t="t"/>
            <a:pathLst>
              <a:path extrusionOk="0" h="1898074" w="7315201">
                <a:moveTo>
                  <a:pt x="103910" y="0"/>
                </a:moveTo>
                <a:lnTo>
                  <a:pt x="6366164" y="0"/>
                </a:lnTo>
                <a:cubicBezTo>
                  <a:pt x="6890303" y="0"/>
                  <a:pt x="7315201" y="424898"/>
                  <a:pt x="7315201" y="949037"/>
                </a:cubicBezTo>
                <a:lnTo>
                  <a:pt x="7315200" y="949037"/>
                </a:lnTo>
                <a:cubicBezTo>
                  <a:pt x="7315200" y="1473176"/>
                  <a:pt x="6890302" y="1898074"/>
                  <a:pt x="6366163" y="1898074"/>
                </a:cubicBezTo>
                <a:lnTo>
                  <a:pt x="103910" y="1898073"/>
                </a:lnTo>
                <a:cubicBezTo>
                  <a:pt x="71151" y="1898073"/>
                  <a:pt x="38780" y="1896413"/>
                  <a:pt x="6877" y="1893173"/>
                </a:cubicBezTo>
                <a:lnTo>
                  <a:pt x="0" y="1892124"/>
                </a:lnTo>
                <a:lnTo>
                  <a:pt x="0" y="5949"/>
                </a:lnTo>
                <a:lnTo>
                  <a:pt x="6877" y="4900"/>
                </a:lnTo>
                <a:cubicBezTo>
                  <a:pt x="38780" y="1660"/>
                  <a:pt x="71151" y="0"/>
                  <a:pt x="103910" y="0"/>
                </a:cubicBezTo>
                <a:close/>
              </a:path>
            </a:pathLst>
          </a:custGeom>
          <a:solidFill>
            <a:schemeClr val="accent1">
              <a:alpha val="6196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550" name="Google Shape;2550;p195"/>
          <p:cNvSpPr txBox="1"/>
          <p:nvPr>
            <p:ph idx="4" type="body"/>
          </p:nvPr>
        </p:nvSpPr>
        <p:spPr>
          <a:xfrm>
            <a:off x="508397" y="1538288"/>
            <a:ext cx="4417219" cy="1204913"/>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2100"/>
              <a:buNone/>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551" name="Shape 2551"/>
        <p:cNvGrpSpPr/>
        <p:nvPr/>
      </p:nvGrpSpPr>
      <p:grpSpPr>
        <a:xfrm>
          <a:off x="0" y="0"/>
          <a:ext cx="0" cy="0"/>
          <a:chOff x="0" y="0"/>
          <a:chExt cx="0" cy="0"/>
        </a:xfrm>
      </p:grpSpPr>
      <p:sp>
        <p:nvSpPr>
          <p:cNvPr id="2552" name="Google Shape;2552;p196"/>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553" name="Google Shape;2553;p19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554" name="Google Shape;2554;p19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555" name="Google Shape;2555;p19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
        <p:nvSpPr>
          <p:cNvPr id="2556" name="Google Shape;2556;p196"/>
          <p:cNvSpPr/>
          <p:nvPr>
            <p:ph idx="2" type="pic"/>
          </p:nvPr>
        </p:nvSpPr>
        <p:spPr>
          <a:xfrm>
            <a:off x="4975883" y="1515090"/>
            <a:ext cx="3782355" cy="2271098"/>
          </a:xfrm>
          <a:prstGeom prst="rect">
            <a:avLst/>
          </a:prstGeom>
          <a:noFill/>
          <a:ln>
            <a:noFill/>
          </a:ln>
        </p:spPr>
      </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ubtitle Only">
  <p:cSld name="1_Title Subtitle Only">
    <p:spTree>
      <p:nvGrpSpPr>
        <p:cNvPr id="2557" name="Shape 2557"/>
        <p:cNvGrpSpPr/>
        <p:nvPr/>
      </p:nvGrpSpPr>
      <p:grpSpPr>
        <a:xfrm>
          <a:off x="0" y="0"/>
          <a:ext cx="0" cy="0"/>
          <a:chOff x="0" y="0"/>
          <a:chExt cx="0" cy="0"/>
        </a:xfrm>
      </p:grpSpPr>
      <p:sp>
        <p:nvSpPr>
          <p:cNvPr id="2558" name="Google Shape;2558;p19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559" name="Google Shape;2559;p197"/>
          <p:cNvSpPr txBox="1"/>
          <p:nvPr>
            <p:ph idx="1" type="body"/>
          </p:nvPr>
        </p:nvSpPr>
        <p:spPr>
          <a:xfrm>
            <a:off x="685800" y="700088"/>
            <a:ext cx="7772400" cy="304800"/>
          </a:xfrm>
          <a:prstGeom prst="rect">
            <a:avLst/>
          </a:prstGeom>
          <a:noFill/>
          <a:ln>
            <a:noFill/>
          </a:ln>
        </p:spPr>
        <p:txBody>
          <a:bodyPr anchorCtr="0" anchor="t" bIns="34275" lIns="68575" spcFirstLastPara="1" rIns="68575" wrap="square" tIns="34275">
            <a:normAutofit/>
          </a:bodyPr>
          <a:lstStyle>
            <a:lvl1pPr indent="-228600" lvl="0" marL="457200" algn="ctr">
              <a:lnSpc>
                <a:spcPct val="86000"/>
              </a:lnSpc>
              <a:spcBef>
                <a:spcPts val="0"/>
              </a:spcBef>
              <a:spcAft>
                <a:spcPts val="0"/>
              </a:spcAft>
              <a:buClr>
                <a:schemeClr val="dk1"/>
              </a:buClr>
              <a:buSzPts val="1400"/>
              <a:buNone/>
              <a:defRPr sz="14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61" name="Shape 256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ayout personalizzato">
  <p:cSld name="3_Layout personalizzato">
    <p:spTree>
      <p:nvGrpSpPr>
        <p:cNvPr id="84" name="Shape 84"/>
        <p:cNvGrpSpPr/>
        <p:nvPr/>
      </p:nvGrpSpPr>
      <p:grpSpPr>
        <a:xfrm>
          <a:off x="0" y="0"/>
          <a:ext cx="0" cy="0"/>
          <a:chOff x="0" y="0"/>
          <a:chExt cx="0" cy="0"/>
        </a:xfrm>
      </p:grpSpPr>
      <p:sp>
        <p:nvSpPr>
          <p:cNvPr id="85" name="Google Shape;85;p2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Font typeface="Calibri"/>
              <a:buNone/>
              <a:defRPr sz="11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86" name="Google Shape;86;p2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Clr>
                <a:srgbClr val="888888"/>
              </a:buClr>
              <a:buSzPts val="1100"/>
              <a:buFont typeface="Calibri"/>
              <a:buNone/>
              <a:defRPr sz="1100"/>
            </a:lvl1pPr>
            <a:lvl2pPr lvl="1" algn="l">
              <a:spcBef>
                <a:spcPts val="0"/>
              </a:spcBef>
              <a:spcAft>
                <a:spcPts val="0"/>
              </a:spcAft>
              <a:buClr>
                <a:schemeClr val="dk1"/>
              </a:buClr>
              <a:buSzPts val="1100"/>
              <a:buFont typeface="Calibri"/>
              <a:buNone/>
              <a:defRPr sz="1100"/>
            </a:lvl2pPr>
            <a:lvl3pPr lvl="2" algn="l">
              <a:spcBef>
                <a:spcPts val="0"/>
              </a:spcBef>
              <a:spcAft>
                <a:spcPts val="0"/>
              </a:spcAft>
              <a:buClr>
                <a:schemeClr val="dk1"/>
              </a:buClr>
              <a:buSzPts val="1100"/>
              <a:buFont typeface="Calibri"/>
              <a:buNone/>
              <a:defRPr sz="1100"/>
            </a:lvl3pPr>
            <a:lvl4pPr lvl="3" algn="l">
              <a:spcBef>
                <a:spcPts val="0"/>
              </a:spcBef>
              <a:spcAft>
                <a:spcPts val="0"/>
              </a:spcAft>
              <a:buClr>
                <a:schemeClr val="dk1"/>
              </a:buClr>
              <a:buSzPts val="1100"/>
              <a:buFont typeface="Calibri"/>
              <a:buNone/>
              <a:defRPr sz="1100"/>
            </a:lvl4pPr>
            <a:lvl5pPr lvl="4" algn="l">
              <a:spcBef>
                <a:spcPts val="0"/>
              </a:spcBef>
              <a:spcAft>
                <a:spcPts val="0"/>
              </a:spcAft>
              <a:buClr>
                <a:schemeClr val="dk1"/>
              </a:buClr>
              <a:buSzPts val="1100"/>
              <a:buFont typeface="Calibri"/>
              <a:buNone/>
              <a:defRPr sz="1100"/>
            </a:lvl5pPr>
            <a:lvl6pPr lvl="5" algn="l">
              <a:spcBef>
                <a:spcPts val="0"/>
              </a:spcBef>
              <a:spcAft>
                <a:spcPts val="0"/>
              </a:spcAft>
              <a:buClr>
                <a:schemeClr val="dk1"/>
              </a:buClr>
              <a:buSzPts val="1100"/>
              <a:buFont typeface="Calibri"/>
              <a:buNone/>
              <a:defRPr sz="1100"/>
            </a:lvl6pPr>
            <a:lvl7pPr lvl="6" algn="l">
              <a:spcBef>
                <a:spcPts val="0"/>
              </a:spcBef>
              <a:spcAft>
                <a:spcPts val="0"/>
              </a:spcAft>
              <a:buClr>
                <a:schemeClr val="dk1"/>
              </a:buClr>
              <a:buSzPts val="1100"/>
              <a:buFont typeface="Calibri"/>
              <a:buNone/>
              <a:defRPr sz="1100"/>
            </a:lvl7pPr>
            <a:lvl8pPr lvl="7" algn="l">
              <a:spcBef>
                <a:spcPts val="0"/>
              </a:spcBef>
              <a:spcAft>
                <a:spcPts val="0"/>
              </a:spcAft>
              <a:buClr>
                <a:schemeClr val="dk1"/>
              </a:buClr>
              <a:buSzPts val="1100"/>
              <a:buFont typeface="Calibri"/>
              <a:buNone/>
              <a:defRPr sz="1100"/>
            </a:lvl8pPr>
            <a:lvl9pPr lvl="8" algn="l">
              <a:spcBef>
                <a:spcPts val="0"/>
              </a:spcBef>
              <a:spcAft>
                <a:spcPts val="0"/>
              </a:spcAft>
              <a:buClr>
                <a:schemeClr val="dk1"/>
              </a:buClr>
              <a:buSzPts val="1100"/>
              <a:buFont typeface="Calibri"/>
              <a:buNone/>
              <a:defRPr sz="1100"/>
            </a:lvl9pPr>
          </a:lstStyle>
          <a:p/>
        </p:txBody>
      </p:sp>
      <p:sp>
        <p:nvSpPr>
          <p:cNvPr id="87" name="Google Shape;87;p2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Clr>
                <a:srgbClr val="888888"/>
              </a:buClr>
              <a:buSzPts val="1100"/>
              <a:buFont typeface="Calibri"/>
              <a:buNone/>
              <a:defRPr sz="1100"/>
            </a:lvl1pPr>
            <a:lvl2pPr lvl="1" algn="l">
              <a:spcBef>
                <a:spcPts val="0"/>
              </a:spcBef>
              <a:spcAft>
                <a:spcPts val="0"/>
              </a:spcAft>
              <a:buClr>
                <a:schemeClr val="dk1"/>
              </a:buClr>
              <a:buSzPts val="1100"/>
              <a:buFont typeface="Calibri"/>
              <a:buNone/>
              <a:defRPr sz="1100"/>
            </a:lvl2pPr>
            <a:lvl3pPr lvl="2" algn="l">
              <a:spcBef>
                <a:spcPts val="0"/>
              </a:spcBef>
              <a:spcAft>
                <a:spcPts val="0"/>
              </a:spcAft>
              <a:buClr>
                <a:schemeClr val="dk1"/>
              </a:buClr>
              <a:buSzPts val="1100"/>
              <a:buFont typeface="Calibri"/>
              <a:buNone/>
              <a:defRPr sz="1100"/>
            </a:lvl3pPr>
            <a:lvl4pPr lvl="3" algn="l">
              <a:spcBef>
                <a:spcPts val="0"/>
              </a:spcBef>
              <a:spcAft>
                <a:spcPts val="0"/>
              </a:spcAft>
              <a:buClr>
                <a:schemeClr val="dk1"/>
              </a:buClr>
              <a:buSzPts val="1100"/>
              <a:buFont typeface="Calibri"/>
              <a:buNone/>
              <a:defRPr sz="1100"/>
            </a:lvl4pPr>
            <a:lvl5pPr lvl="4" algn="l">
              <a:spcBef>
                <a:spcPts val="0"/>
              </a:spcBef>
              <a:spcAft>
                <a:spcPts val="0"/>
              </a:spcAft>
              <a:buClr>
                <a:schemeClr val="dk1"/>
              </a:buClr>
              <a:buSzPts val="1100"/>
              <a:buFont typeface="Calibri"/>
              <a:buNone/>
              <a:defRPr sz="1100"/>
            </a:lvl5pPr>
            <a:lvl6pPr lvl="5" algn="l">
              <a:spcBef>
                <a:spcPts val="0"/>
              </a:spcBef>
              <a:spcAft>
                <a:spcPts val="0"/>
              </a:spcAft>
              <a:buClr>
                <a:schemeClr val="dk1"/>
              </a:buClr>
              <a:buSzPts val="1100"/>
              <a:buFont typeface="Calibri"/>
              <a:buNone/>
              <a:defRPr sz="1100"/>
            </a:lvl6pPr>
            <a:lvl7pPr lvl="6" algn="l">
              <a:spcBef>
                <a:spcPts val="0"/>
              </a:spcBef>
              <a:spcAft>
                <a:spcPts val="0"/>
              </a:spcAft>
              <a:buClr>
                <a:schemeClr val="dk1"/>
              </a:buClr>
              <a:buSzPts val="1100"/>
              <a:buFont typeface="Calibri"/>
              <a:buNone/>
              <a:defRPr sz="1100"/>
            </a:lvl7pPr>
            <a:lvl8pPr lvl="7" algn="l">
              <a:spcBef>
                <a:spcPts val="0"/>
              </a:spcBef>
              <a:spcAft>
                <a:spcPts val="0"/>
              </a:spcAft>
              <a:buClr>
                <a:schemeClr val="dk1"/>
              </a:buClr>
              <a:buSzPts val="1100"/>
              <a:buFont typeface="Calibri"/>
              <a:buNone/>
              <a:defRPr sz="1100"/>
            </a:lvl8pPr>
            <a:lvl9pPr lvl="8" algn="l">
              <a:spcBef>
                <a:spcPts val="0"/>
              </a:spcBef>
              <a:spcAft>
                <a:spcPts val="0"/>
              </a:spcAft>
              <a:buClr>
                <a:schemeClr val="dk1"/>
              </a:buClr>
              <a:buSzPts val="1100"/>
              <a:buFont typeface="Calibri"/>
              <a:buNone/>
              <a:defRPr sz="1100"/>
            </a:lvl9pPr>
          </a:lstStyle>
          <a:p/>
        </p:txBody>
      </p:sp>
      <p:sp>
        <p:nvSpPr>
          <p:cNvPr id="88" name="Google Shape;88;p2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sp>
        <p:nvSpPr>
          <p:cNvPr id="89" name="Google Shape;89;p21"/>
          <p:cNvSpPr/>
          <p:nvPr>
            <p:ph idx="2" type="pic"/>
          </p:nvPr>
        </p:nvSpPr>
        <p:spPr>
          <a:xfrm>
            <a:off x="4275610" y="-2266470"/>
            <a:ext cx="9165281" cy="9277100"/>
          </a:xfrm>
          <a:prstGeom prst="rect">
            <a:avLst/>
          </a:prstGeom>
          <a:noFill/>
          <a:ln>
            <a:noFill/>
          </a:ln>
        </p:spPr>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personalizzato">
  <p:cSld name="Layout personalizzato">
    <p:spTree>
      <p:nvGrpSpPr>
        <p:cNvPr id="90" name="Shape 90"/>
        <p:cNvGrpSpPr/>
        <p:nvPr/>
      </p:nvGrpSpPr>
      <p:grpSpPr>
        <a:xfrm>
          <a:off x="0" y="0"/>
          <a:ext cx="0" cy="0"/>
          <a:chOff x="0" y="0"/>
          <a:chExt cx="0" cy="0"/>
        </a:xfrm>
      </p:grpSpPr>
      <p:sp>
        <p:nvSpPr>
          <p:cNvPr id="91" name="Google Shape;91;p2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Font typeface="Calibri"/>
              <a:buNone/>
              <a:defRPr sz="11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92" name="Google Shape;92;p2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Clr>
                <a:srgbClr val="888888"/>
              </a:buClr>
              <a:buSzPts val="1100"/>
              <a:buFont typeface="Calibri"/>
              <a:buNone/>
              <a:defRPr sz="1100"/>
            </a:lvl1pPr>
            <a:lvl2pPr lvl="1" algn="l">
              <a:spcBef>
                <a:spcPts val="0"/>
              </a:spcBef>
              <a:spcAft>
                <a:spcPts val="0"/>
              </a:spcAft>
              <a:buClr>
                <a:schemeClr val="dk1"/>
              </a:buClr>
              <a:buSzPts val="1100"/>
              <a:buFont typeface="Calibri"/>
              <a:buNone/>
              <a:defRPr sz="1100"/>
            </a:lvl2pPr>
            <a:lvl3pPr lvl="2" algn="l">
              <a:spcBef>
                <a:spcPts val="0"/>
              </a:spcBef>
              <a:spcAft>
                <a:spcPts val="0"/>
              </a:spcAft>
              <a:buClr>
                <a:schemeClr val="dk1"/>
              </a:buClr>
              <a:buSzPts val="1100"/>
              <a:buFont typeface="Calibri"/>
              <a:buNone/>
              <a:defRPr sz="1100"/>
            </a:lvl3pPr>
            <a:lvl4pPr lvl="3" algn="l">
              <a:spcBef>
                <a:spcPts val="0"/>
              </a:spcBef>
              <a:spcAft>
                <a:spcPts val="0"/>
              </a:spcAft>
              <a:buClr>
                <a:schemeClr val="dk1"/>
              </a:buClr>
              <a:buSzPts val="1100"/>
              <a:buFont typeface="Calibri"/>
              <a:buNone/>
              <a:defRPr sz="1100"/>
            </a:lvl4pPr>
            <a:lvl5pPr lvl="4" algn="l">
              <a:spcBef>
                <a:spcPts val="0"/>
              </a:spcBef>
              <a:spcAft>
                <a:spcPts val="0"/>
              </a:spcAft>
              <a:buClr>
                <a:schemeClr val="dk1"/>
              </a:buClr>
              <a:buSzPts val="1100"/>
              <a:buFont typeface="Calibri"/>
              <a:buNone/>
              <a:defRPr sz="1100"/>
            </a:lvl5pPr>
            <a:lvl6pPr lvl="5" algn="l">
              <a:spcBef>
                <a:spcPts val="0"/>
              </a:spcBef>
              <a:spcAft>
                <a:spcPts val="0"/>
              </a:spcAft>
              <a:buClr>
                <a:schemeClr val="dk1"/>
              </a:buClr>
              <a:buSzPts val="1100"/>
              <a:buFont typeface="Calibri"/>
              <a:buNone/>
              <a:defRPr sz="1100"/>
            </a:lvl6pPr>
            <a:lvl7pPr lvl="6" algn="l">
              <a:spcBef>
                <a:spcPts val="0"/>
              </a:spcBef>
              <a:spcAft>
                <a:spcPts val="0"/>
              </a:spcAft>
              <a:buClr>
                <a:schemeClr val="dk1"/>
              </a:buClr>
              <a:buSzPts val="1100"/>
              <a:buFont typeface="Calibri"/>
              <a:buNone/>
              <a:defRPr sz="1100"/>
            </a:lvl7pPr>
            <a:lvl8pPr lvl="7" algn="l">
              <a:spcBef>
                <a:spcPts val="0"/>
              </a:spcBef>
              <a:spcAft>
                <a:spcPts val="0"/>
              </a:spcAft>
              <a:buClr>
                <a:schemeClr val="dk1"/>
              </a:buClr>
              <a:buSzPts val="1100"/>
              <a:buFont typeface="Calibri"/>
              <a:buNone/>
              <a:defRPr sz="1100"/>
            </a:lvl8pPr>
            <a:lvl9pPr lvl="8" algn="l">
              <a:spcBef>
                <a:spcPts val="0"/>
              </a:spcBef>
              <a:spcAft>
                <a:spcPts val="0"/>
              </a:spcAft>
              <a:buClr>
                <a:schemeClr val="dk1"/>
              </a:buClr>
              <a:buSzPts val="1100"/>
              <a:buFont typeface="Calibri"/>
              <a:buNone/>
              <a:defRPr sz="1100"/>
            </a:lvl9pPr>
          </a:lstStyle>
          <a:p/>
        </p:txBody>
      </p:sp>
      <p:sp>
        <p:nvSpPr>
          <p:cNvPr id="93" name="Google Shape;93;p2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Clr>
                <a:srgbClr val="888888"/>
              </a:buClr>
              <a:buSzPts val="1100"/>
              <a:buFont typeface="Calibri"/>
              <a:buNone/>
              <a:defRPr sz="1100"/>
            </a:lvl1pPr>
            <a:lvl2pPr lvl="1" algn="l">
              <a:spcBef>
                <a:spcPts val="0"/>
              </a:spcBef>
              <a:spcAft>
                <a:spcPts val="0"/>
              </a:spcAft>
              <a:buClr>
                <a:schemeClr val="dk1"/>
              </a:buClr>
              <a:buSzPts val="1100"/>
              <a:buFont typeface="Calibri"/>
              <a:buNone/>
              <a:defRPr sz="1100"/>
            </a:lvl2pPr>
            <a:lvl3pPr lvl="2" algn="l">
              <a:spcBef>
                <a:spcPts val="0"/>
              </a:spcBef>
              <a:spcAft>
                <a:spcPts val="0"/>
              </a:spcAft>
              <a:buClr>
                <a:schemeClr val="dk1"/>
              </a:buClr>
              <a:buSzPts val="1100"/>
              <a:buFont typeface="Calibri"/>
              <a:buNone/>
              <a:defRPr sz="1100"/>
            </a:lvl3pPr>
            <a:lvl4pPr lvl="3" algn="l">
              <a:spcBef>
                <a:spcPts val="0"/>
              </a:spcBef>
              <a:spcAft>
                <a:spcPts val="0"/>
              </a:spcAft>
              <a:buClr>
                <a:schemeClr val="dk1"/>
              </a:buClr>
              <a:buSzPts val="1100"/>
              <a:buFont typeface="Calibri"/>
              <a:buNone/>
              <a:defRPr sz="1100"/>
            </a:lvl4pPr>
            <a:lvl5pPr lvl="4" algn="l">
              <a:spcBef>
                <a:spcPts val="0"/>
              </a:spcBef>
              <a:spcAft>
                <a:spcPts val="0"/>
              </a:spcAft>
              <a:buClr>
                <a:schemeClr val="dk1"/>
              </a:buClr>
              <a:buSzPts val="1100"/>
              <a:buFont typeface="Calibri"/>
              <a:buNone/>
              <a:defRPr sz="1100"/>
            </a:lvl5pPr>
            <a:lvl6pPr lvl="5" algn="l">
              <a:spcBef>
                <a:spcPts val="0"/>
              </a:spcBef>
              <a:spcAft>
                <a:spcPts val="0"/>
              </a:spcAft>
              <a:buClr>
                <a:schemeClr val="dk1"/>
              </a:buClr>
              <a:buSzPts val="1100"/>
              <a:buFont typeface="Calibri"/>
              <a:buNone/>
              <a:defRPr sz="1100"/>
            </a:lvl6pPr>
            <a:lvl7pPr lvl="6" algn="l">
              <a:spcBef>
                <a:spcPts val="0"/>
              </a:spcBef>
              <a:spcAft>
                <a:spcPts val="0"/>
              </a:spcAft>
              <a:buClr>
                <a:schemeClr val="dk1"/>
              </a:buClr>
              <a:buSzPts val="1100"/>
              <a:buFont typeface="Calibri"/>
              <a:buNone/>
              <a:defRPr sz="1100"/>
            </a:lvl7pPr>
            <a:lvl8pPr lvl="7" algn="l">
              <a:spcBef>
                <a:spcPts val="0"/>
              </a:spcBef>
              <a:spcAft>
                <a:spcPts val="0"/>
              </a:spcAft>
              <a:buClr>
                <a:schemeClr val="dk1"/>
              </a:buClr>
              <a:buSzPts val="1100"/>
              <a:buFont typeface="Calibri"/>
              <a:buNone/>
              <a:defRPr sz="1100"/>
            </a:lvl8pPr>
            <a:lvl9pPr lvl="8" algn="l">
              <a:spcBef>
                <a:spcPts val="0"/>
              </a:spcBef>
              <a:spcAft>
                <a:spcPts val="0"/>
              </a:spcAft>
              <a:buClr>
                <a:schemeClr val="dk1"/>
              </a:buClr>
              <a:buSzPts val="1100"/>
              <a:buFont typeface="Calibri"/>
              <a:buNone/>
              <a:defRPr sz="1100"/>
            </a:lvl9pPr>
          </a:lstStyle>
          <a:p/>
        </p:txBody>
      </p:sp>
      <p:sp>
        <p:nvSpPr>
          <p:cNvPr id="94" name="Google Shape;94;p2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1pPr>
            <a:lvl2pPr indent="0" lvl="1" marL="0" marR="0" algn="r">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2pPr>
            <a:lvl3pPr indent="0" lvl="2" marL="0" marR="0" algn="r">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3pPr>
            <a:lvl4pPr indent="0" lvl="3" marL="0" marR="0" algn="r">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4pPr>
            <a:lvl5pPr indent="0" lvl="4" marL="0" marR="0" algn="r">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5pPr>
            <a:lvl6pPr indent="0" lvl="5" marL="0" marR="0" algn="r">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6pPr>
            <a:lvl7pPr indent="0" lvl="6" marL="0" marR="0" algn="r">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7pPr>
            <a:lvl8pPr indent="0" lvl="7" marL="0" marR="0" algn="r">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8pPr>
            <a:lvl9pPr indent="0" lvl="8" marL="0" marR="0" algn="r">
              <a:spcBef>
                <a:spcPts val="0"/>
              </a:spcBef>
              <a:spcAft>
                <a:spcPts val="0"/>
              </a:spcAft>
              <a:buClr>
                <a:srgbClr val="888888"/>
              </a:buClr>
              <a:buSzPts val="900"/>
              <a:buFont typeface="Calibri"/>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sp>
        <p:nvSpPr>
          <p:cNvPr id="95" name="Google Shape;95;p22"/>
          <p:cNvSpPr/>
          <p:nvPr>
            <p:ph idx="2" type="pic"/>
          </p:nvPr>
        </p:nvSpPr>
        <p:spPr>
          <a:xfrm>
            <a:off x="628650" y="3161162"/>
            <a:ext cx="1301261" cy="1301261"/>
          </a:xfrm>
          <a:prstGeom prst="rect">
            <a:avLst/>
          </a:prstGeom>
          <a:noFill/>
          <a:ln>
            <a:noFill/>
          </a:ln>
        </p:spPr>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right-full slide">
  <p:cSld name="Title bright-full slide">
    <p:spTree>
      <p:nvGrpSpPr>
        <p:cNvPr id="102" name="Shape 102"/>
        <p:cNvGrpSpPr/>
        <p:nvPr/>
      </p:nvGrpSpPr>
      <p:grpSpPr>
        <a:xfrm>
          <a:off x="0" y="0"/>
          <a:ext cx="0" cy="0"/>
          <a:chOff x="0" y="0"/>
          <a:chExt cx="0" cy="0"/>
        </a:xfrm>
      </p:grpSpPr>
      <p:sp>
        <p:nvSpPr>
          <p:cNvPr id="103" name="Google Shape;103;p24"/>
          <p:cNvSpPr txBox="1"/>
          <p:nvPr>
            <p:ph type="ctrTitle"/>
          </p:nvPr>
        </p:nvSpPr>
        <p:spPr>
          <a:xfrm>
            <a:off x="1273626" y="1368024"/>
            <a:ext cx="6596744" cy="85725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accent1"/>
              </a:buClr>
              <a:buSzPts val="4500"/>
              <a:buFont typeface="Calibri"/>
              <a:buNone/>
              <a:defRPr b="1" sz="4500">
                <a:solidFill>
                  <a:schemeClr val="accen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4" name="Google Shape;104;p24"/>
          <p:cNvSpPr txBox="1"/>
          <p:nvPr>
            <p:ph idx="1" type="subTitle"/>
          </p:nvPr>
        </p:nvSpPr>
        <p:spPr>
          <a:xfrm>
            <a:off x="1523993" y="3606065"/>
            <a:ext cx="6096000" cy="85725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05" name="Google Shape;105;p2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6" name="Google Shape;106;p2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7" name="Google Shape;107;p2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
        <p:nvSpPr>
          <p:cNvPr id="108" name="Google Shape;108;p24"/>
          <p:cNvSpPr txBox="1"/>
          <p:nvPr>
            <p:ph idx="2" type="body"/>
          </p:nvPr>
        </p:nvSpPr>
        <p:spPr>
          <a:xfrm>
            <a:off x="1166534" y="2330315"/>
            <a:ext cx="6810920" cy="565213"/>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2700"/>
              <a:buNone/>
              <a:defRPr sz="2700"/>
            </a:lvl1pPr>
            <a:lvl2pPr indent="-400050" lvl="1" marL="914400" algn="l">
              <a:lnSpc>
                <a:spcPct val="90000"/>
              </a:lnSpc>
              <a:spcBef>
                <a:spcPts val="400"/>
              </a:spcBef>
              <a:spcAft>
                <a:spcPts val="0"/>
              </a:spcAft>
              <a:buClr>
                <a:schemeClr val="dk1"/>
              </a:buClr>
              <a:buSzPts val="2700"/>
              <a:buChar char="•"/>
              <a:defRPr sz="2700"/>
            </a:lvl2pPr>
            <a:lvl3pPr indent="-400050" lvl="2" marL="1371600" algn="l">
              <a:lnSpc>
                <a:spcPct val="90000"/>
              </a:lnSpc>
              <a:spcBef>
                <a:spcPts val="400"/>
              </a:spcBef>
              <a:spcAft>
                <a:spcPts val="0"/>
              </a:spcAft>
              <a:buClr>
                <a:schemeClr val="dk1"/>
              </a:buClr>
              <a:buSzPts val="2700"/>
              <a:buChar char="•"/>
              <a:defRPr sz="2700"/>
            </a:lvl3pPr>
            <a:lvl4pPr indent="-400050" lvl="3" marL="1828800" algn="l">
              <a:lnSpc>
                <a:spcPct val="90000"/>
              </a:lnSpc>
              <a:spcBef>
                <a:spcPts val="400"/>
              </a:spcBef>
              <a:spcAft>
                <a:spcPts val="0"/>
              </a:spcAft>
              <a:buClr>
                <a:schemeClr val="dk1"/>
              </a:buClr>
              <a:buSzPts val="2700"/>
              <a:buChar char="•"/>
              <a:defRPr sz="2700"/>
            </a:lvl4pPr>
            <a:lvl5pPr indent="-400050" lvl="4" marL="2286000" algn="l">
              <a:lnSpc>
                <a:spcPct val="90000"/>
              </a:lnSpc>
              <a:spcBef>
                <a:spcPts val="400"/>
              </a:spcBef>
              <a:spcAft>
                <a:spcPts val="0"/>
              </a:spcAft>
              <a:buClr>
                <a:schemeClr val="dk1"/>
              </a:buClr>
              <a:buSzPts val="2700"/>
              <a:buChar char="•"/>
              <a:defRPr sz="27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able of Contents">
  <p:cSld name="1_Table of Contents">
    <p:spTree>
      <p:nvGrpSpPr>
        <p:cNvPr id="109" name="Shape 109"/>
        <p:cNvGrpSpPr/>
        <p:nvPr/>
      </p:nvGrpSpPr>
      <p:grpSpPr>
        <a:xfrm>
          <a:off x="0" y="0"/>
          <a:ext cx="0" cy="0"/>
          <a:chOff x="0" y="0"/>
          <a:chExt cx="0" cy="0"/>
        </a:xfrm>
      </p:grpSpPr>
      <p:sp>
        <p:nvSpPr>
          <p:cNvPr id="110" name="Google Shape;110;p25"/>
          <p:cNvSpPr/>
          <p:nvPr/>
        </p:nvSpPr>
        <p:spPr>
          <a:xfrm>
            <a:off x="4063999" y="1"/>
            <a:ext cx="5079993" cy="5143499"/>
          </a:xfrm>
          <a:prstGeom prst="rect">
            <a:avLst/>
          </a:prstGeom>
          <a:solidFill>
            <a:schemeClr val="accent1"/>
          </a:solidFill>
          <a:ln cap="flat" cmpd="sng" w="381000">
            <a:solidFill>
              <a:srgbClr val="FFEEE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11" name="Google Shape;111;p25"/>
          <p:cNvSpPr txBox="1"/>
          <p:nvPr>
            <p:ph idx="1" type="body"/>
          </p:nvPr>
        </p:nvSpPr>
        <p:spPr>
          <a:xfrm>
            <a:off x="6647260" y="354805"/>
            <a:ext cx="2127646" cy="1971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800"/>
              <a:buNone/>
              <a:defRPr sz="8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2" name="Google Shape;112;p25"/>
          <p:cNvSpPr txBox="1"/>
          <p:nvPr>
            <p:ph idx="2" type="body"/>
          </p:nvPr>
        </p:nvSpPr>
        <p:spPr>
          <a:xfrm>
            <a:off x="6195730" y="633762"/>
            <a:ext cx="2578894" cy="1077516"/>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3300"/>
              <a:buNone/>
              <a:defRPr sz="3300">
                <a:latin typeface="Arial"/>
                <a:ea typeface="Arial"/>
                <a:cs typeface="Arial"/>
                <a:sym typeface="Arial"/>
              </a:defRPr>
            </a:lvl1pPr>
            <a:lvl2pPr indent="-438150" lvl="1" marL="914400" algn="l">
              <a:lnSpc>
                <a:spcPct val="90000"/>
              </a:lnSpc>
              <a:spcBef>
                <a:spcPts val="400"/>
              </a:spcBef>
              <a:spcAft>
                <a:spcPts val="0"/>
              </a:spcAft>
              <a:buClr>
                <a:schemeClr val="dk1"/>
              </a:buClr>
              <a:buSzPts val="3300"/>
              <a:buChar char="•"/>
              <a:defRPr sz="3300"/>
            </a:lvl2pPr>
            <a:lvl3pPr indent="-438150" lvl="2" marL="1371600" algn="l">
              <a:lnSpc>
                <a:spcPct val="90000"/>
              </a:lnSpc>
              <a:spcBef>
                <a:spcPts val="400"/>
              </a:spcBef>
              <a:spcAft>
                <a:spcPts val="0"/>
              </a:spcAft>
              <a:buClr>
                <a:schemeClr val="dk1"/>
              </a:buClr>
              <a:buSzPts val="3300"/>
              <a:buChar char="•"/>
              <a:defRPr sz="3300"/>
            </a:lvl3pPr>
            <a:lvl4pPr indent="-438150" lvl="3" marL="1828800" algn="l">
              <a:lnSpc>
                <a:spcPct val="90000"/>
              </a:lnSpc>
              <a:spcBef>
                <a:spcPts val="400"/>
              </a:spcBef>
              <a:spcAft>
                <a:spcPts val="0"/>
              </a:spcAft>
              <a:buClr>
                <a:schemeClr val="dk1"/>
              </a:buClr>
              <a:buSzPts val="3300"/>
              <a:buChar char="•"/>
              <a:defRPr sz="3300"/>
            </a:lvl4pPr>
            <a:lvl5pPr indent="-438150" lvl="4" marL="2286000" algn="l">
              <a:lnSpc>
                <a:spcPct val="90000"/>
              </a:lnSpc>
              <a:spcBef>
                <a:spcPts val="400"/>
              </a:spcBef>
              <a:spcAft>
                <a:spcPts val="0"/>
              </a:spcAft>
              <a:buClr>
                <a:schemeClr val="dk1"/>
              </a:buClr>
              <a:buSzPts val="3300"/>
              <a:buChar char="•"/>
              <a:defRPr sz="33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3" name="Google Shape;113;p25"/>
          <p:cNvSpPr txBox="1"/>
          <p:nvPr>
            <p:ph idx="3" type="body"/>
          </p:nvPr>
        </p:nvSpPr>
        <p:spPr>
          <a:xfrm>
            <a:off x="4662488" y="2331919"/>
            <a:ext cx="3970735" cy="2430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4" name="Google Shape;114;p25"/>
          <p:cNvSpPr txBox="1"/>
          <p:nvPr>
            <p:ph idx="4" type="body"/>
          </p:nvPr>
        </p:nvSpPr>
        <p:spPr>
          <a:xfrm>
            <a:off x="4662488" y="2610287"/>
            <a:ext cx="3970735" cy="2430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5" name="Google Shape;115;p25"/>
          <p:cNvSpPr txBox="1"/>
          <p:nvPr>
            <p:ph idx="5" type="body"/>
          </p:nvPr>
        </p:nvSpPr>
        <p:spPr>
          <a:xfrm>
            <a:off x="4662488" y="2888654"/>
            <a:ext cx="3970735" cy="2430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6" name="Google Shape;116;p25"/>
          <p:cNvSpPr txBox="1"/>
          <p:nvPr>
            <p:ph idx="6" type="body"/>
          </p:nvPr>
        </p:nvSpPr>
        <p:spPr>
          <a:xfrm>
            <a:off x="4662488" y="3167022"/>
            <a:ext cx="3970735" cy="2430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7" name="Google Shape;117;p25"/>
          <p:cNvSpPr txBox="1"/>
          <p:nvPr>
            <p:ph idx="7" type="body"/>
          </p:nvPr>
        </p:nvSpPr>
        <p:spPr>
          <a:xfrm>
            <a:off x="4662488" y="3445390"/>
            <a:ext cx="3970735" cy="2430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8" name="Google Shape;118;p25"/>
          <p:cNvSpPr txBox="1"/>
          <p:nvPr>
            <p:ph idx="8" type="body"/>
          </p:nvPr>
        </p:nvSpPr>
        <p:spPr>
          <a:xfrm>
            <a:off x="4662488" y="3723757"/>
            <a:ext cx="3970735" cy="2430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9" name="Google Shape;119;p25"/>
          <p:cNvSpPr txBox="1"/>
          <p:nvPr>
            <p:ph idx="9" type="body"/>
          </p:nvPr>
        </p:nvSpPr>
        <p:spPr>
          <a:xfrm>
            <a:off x="4662488" y="4002125"/>
            <a:ext cx="3970735" cy="2430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0" name="Google Shape;120;p25"/>
          <p:cNvSpPr txBox="1"/>
          <p:nvPr>
            <p:ph idx="13" type="body"/>
          </p:nvPr>
        </p:nvSpPr>
        <p:spPr>
          <a:xfrm>
            <a:off x="4662488" y="4280495"/>
            <a:ext cx="3970735" cy="2430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_title_white">
  <p:cSld name="2_Section_title_white">
    <p:bg>
      <p:bgPr>
        <a:solidFill>
          <a:schemeClr val="accent1"/>
        </a:solidFill>
      </p:bgPr>
    </p:bg>
    <p:spTree>
      <p:nvGrpSpPr>
        <p:cNvPr id="121" name="Shape 121"/>
        <p:cNvGrpSpPr/>
        <p:nvPr/>
      </p:nvGrpSpPr>
      <p:grpSpPr>
        <a:xfrm>
          <a:off x="0" y="0"/>
          <a:ext cx="0" cy="0"/>
          <a:chOff x="0" y="0"/>
          <a:chExt cx="0" cy="0"/>
        </a:xfrm>
      </p:grpSpPr>
      <p:sp>
        <p:nvSpPr>
          <p:cNvPr id="122" name="Google Shape;122;p26"/>
          <p:cNvSpPr txBox="1"/>
          <p:nvPr>
            <p:ph idx="1" type="body"/>
          </p:nvPr>
        </p:nvSpPr>
        <p:spPr>
          <a:xfrm>
            <a:off x="1015999" y="1416003"/>
            <a:ext cx="4064794" cy="1454244"/>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4500"/>
              <a:buNone/>
              <a:defRPr b="1" sz="45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3" name="Google Shape;123;p26"/>
          <p:cNvSpPr/>
          <p:nvPr>
            <p:ph idx="2" type="pic"/>
          </p:nvPr>
        </p:nvSpPr>
        <p:spPr>
          <a:xfrm>
            <a:off x="5691757" y="-766483"/>
            <a:ext cx="4364486" cy="6676465"/>
          </a:xfrm>
          <a:prstGeom prst="rect">
            <a:avLst/>
          </a:prstGeom>
          <a:no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4" name="Shape 124"/>
        <p:cNvGrpSpPr/>
        <p:nvPr/>
      </p:nvGrpSpPr>
      <p:grpSpPr>
        <a:xfrm>
          <a:off x="0" y="0"/>
          <a:ext cx="0" cy="0"/>
          <a:chOff x="0" y="0"/>
          <a:chExt cx="0" cy="0"/>
        </a:xfrm>
      </p:grpSpPr>
      <p:sp>
        <p:nvSpPr>
          <p:cNvPr id="125" name="Google Shape;125;p27"/>
          <p:cNvSpPr txBox="1"/>
          <p:nvPr>
            <p:ph type="ctrTitle"/>
          </p:nvPr>
        </p:nvSpPr>
        <p:spPr>
          <a:xfrm>
            <a:off x="879872" y="958454"/>
            <a:ext cx="7383065" cy="157877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6" name="Google Shape;126;p27"/>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_Vuota">
  <p:cSld name="72_Vuota">
    <p:bg>
      <p:bgPr>
        <a:solidFill>
          <a:schemeClr val="accent1"/>
        </a:solidFill>
      </p:bgPr>
    </p:bg>
    <p:spTree>
      <p:nvGrpSpPr>
        <p:cNvPr id="127" name="Shape 127"/>
        <p:cNvGrpSpPr/>
        <p:nvPr/>
      </p:nvGrpSpPr>
      <p:grpSpPr>
        <a:xfrm>
          <a:off x="0" y="0"/>
          <a:ext cx="0" cy="0"/>
          <a:chOff x="0" y="0"/>
          <a:chExt cx="0" cy="0"/>
        </a:xfrm>
      </p:grpSpPr>
      <p:sp>
        <p:nvSpPr>
          <p:cNvPr id="128" name="Google Shape;128;p28"/>
          <p:cNvSpPr/>
          <p:nvPr/>
        </p:nvSpPr>
        <p:spPr>
          <a:xfrm>
            <a:off x="1345465" y="1500186"/>
            <a:ext cx="2004449" cy="2571753"/>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9" name="Google Shape;129;p28"/>
          <p:cNvSpPr/>
          <p:nvPr/>
        </p:nvSpPr>
        <p:spPr>
          <a:xfrm>
            <a:off x="3575156" y="1500186"/>
            <a:ext cx="2004448" cy="2571753"/>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0" name="Google Shape;130;p28"/>
          <p:cNvSpPr/>
          <p:nvPr/>
        </p:nvSpPr>
        <p:spPr>
          <a:xfrm>
            <a:off x="5804845" y="1500186"/>
            <a:ext cx="2004449" cy="2571753"/>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1" name="Google Shape;131;p28"/>
          <p:cNvSpPr txBox="1"/>
          <p:nvPr>
            <p:ph idx="1" type="body"/>
          </p:nvPr>
        </p:nvSpPr>
        <p:spPr>
          <a:xfrm>
            <a:off x="508397" y="428625"/>
            <a:ext cx="7341560" cy="689372"/>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3300"/>
              <a:buNone/>
              <a:defRPr b="1" sz="33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2" name="Google Shape;132;p28"/>
          <p:cNvSpPr/>
          <p:nvPr>
            <p:ph idx="2" type="pic"/>
          </p:nvPr>
        </p:nvSpPr>
        <p:spPr>
          <a:xfrm>
            <a:off x="1836040" y="1762125"/>
            <a:ext cx="1023300" cy="1023938"/>
          </a:xfrm>
          <a:prstGeom prst="rect">
            <a:avLst/>
          </a:prstGeom>
          <a:noFill/>
          <a:ln>
            <a:noFill/>
          </a:ln>
        </p:spPr>
      </p:sp>
      <p:sp>
        <p:nvSpPr>
          <p:cNvPr id="133" name="Google Shape;133;p28"/>
          <p:cNvSpPr/>
          <p:nvPr>
            <p:ph idx="3" type="pic"/>
          </p:nvPr>
        </p:nvSpPr>
        <p:spPr>
          <a:xfrm>
            <a:off x="4065730" y="1751698"/>
            <a:ext cx="1023300" cy="1023938"/>
          </a:xfrm>
          <a:prstGeom prst="rect">
            <a:avLst/>
          </a:prstGeom>
          <a:noFill/>
          <a:ln>
            <a:noFill/>
          </a:ln>
        </p:spPr>
      </p:sp>
      <p:sp>
        <p:nvSpPr>
          <p:cNvPr id="134" name="Google Shape;134;p28"/>
          <p:cNvSpPr/>
          <p:nvPr>
            <p:ph idx="4" type="pic"/>
          </p:nvPr>
        </p:nvSpPr>
        <p:spPr>
          <a:xfrm>
            <a:off x="6295420" y="1730843"/>
            <a:ext cx="1023300" cy="1023938"/>
          </a:xfrm>
          <a:prstGeom prst="rect">
            <a:avLst/>
          </a:prstGeom>
          <a:noFill/>
          <a:ln>
            <a:noFill/>
          </a:ln>
        </p:spPr>
      </p:sp>
      <p:sp>
        <p:nvSpPr>
          <p:cNvPr id="135" name="Google Shape;135;p28"/>
          <p:cNvSpPr txBox="1"/>
          <p:nvPr>
            <p:ph idx="5" type="body"/>
          </p:nvPr>
        </p:nvSpPr>
        <p:spPr>
          <a:xfrm>
            <a:off x="1524245" y="3014967"/>
            <a:ext cx="1646889" cy="925526"/>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a:lvl1pPr>
            <a:lvl2pPr indent="-298450" lvl="1" marL="914400" algn="l">
              <a:lnSpc>
                <a:spcPct val="90000"/>
              </a:lnSpc>
              <a:spcBef>
                <a:spcPts val="400"/>
              </a:spcBef>
              <a:spcAft>
                <a:spcPts val="0"/>
              </a:spcAft>
              <a:buClr>
                <a:schemeClr val="dk1"/>
              </a:buClr>
              <a:buSzPts val="1100"/>
              <a:buFont typeface="Arial"/>
              <a:buChar char="•"/>
              <a:defRPr sz="1100"/>
            </a:lvl2pPr>
            <a:lvl3pPr indent="-298450" lvl="2" marL="1371600" algn="l">
              <a:lnSpc>
                <a:spcPct val="90000"/>
              </a:lnSpc>
              <a:spcBef>
                <a:spcPts val="400"/>
              </a:spcBef>
              <a:spcAft>
                <a:spcPts val="0"/>
              </a:spcAft>
              <a:buClr>
                <a:schemeClr val="dk1"/>
              </a:buClr>
              <a:buSzPts val="1100"/>
              <a:buChar char="•"/>
              <a:defRPr sz="1100"/>
            </a:lvl3pPr>
            <a:lvl4pPr indent="-298450" lvl="3" marL="1828800" algn="l">
              <a:lnSpc>
                <a:spcPct val="90000"/>
              </a:lnSpc>
              <a:spcBef>
                <a:spcPts val="400"/>
              </a:spcBef>
              <a:spcAft>
                <a:spcPts val="0"/>
              </a:spcAft>
              <a:buClr>
                <a:schemeClr val="dk1"/>
              </a:buClr>
              <a:buSzPts val="1100"/>
              <a:buChar char="•"/>
              <a:defRPr sz="1100"/>
            </a:lvl4pPr>
            <a:lvl5pPr indent="-298450" lvl="4" marL="2286000" algn="l">
              <a:lnSpc>
                <a:spcPct val="90000"/>
              </a:lnSpc>
              <a:spcBef>
                <a:spcPts val="400"/>
              </a:spcBef>
              <a:spcAft>
                <a:spcPts val="0"/>
              </a:spcAft>
              <a:buClr>
                <a:schemeClr val="dk1"/>
              </a:buClr>
              <a:buSzPts val="1100"/>
              <a:buChar char="•"/>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6" name="Google Shape;136;p28"/>
          <p:cNvSpPr txBox="1"/>
          <p:nvPr>
            <p:ph idx="6" type="body"/>
          </p:nvPr>
        </p:nvSpPr>
        <p:spPr>
          <a:xfrm>
            <a:off x="3753935" y="3027147"/>
            <a:ext cx="1646889" cy="925526"/>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a:lvl1pPr>
            <a:lvl2pPr indent="-298450" lvl="1" marL="914400" algn="l">
              <a:lnSpc>
                <a:spcPct val="90000"/>
              </a:lnSpc>
              <a:spcBef>
                <a:spcPts val="400"/>
              </a:spcBef>
              <a:spcAft>
                <a:spcPts val="0"/>
              </a:spcAft>
              <a:buClr>
                <a:schemeClr val="accent3"/>
              </a:buClr>
              <a:buSzPts val="1100"/>
              <a:buFont typeface="Arial"/>
              <a:buChar char="•"/>
              <a:defRPr sz="1100"/>
            </a:lvl2pPr>
            <a:lvl3pPr indent="-298450" lvl="2" marL="1371600" algn="l">
              <a:lnSpc>
                <a:spcPct val="90000"/>
              </a:lnSpc>
              <a:spcBef>
                <a:spcPts val="400"/>
              </a:spcBef>
              <a:spcAft>
                <a:spcPts val="0"/>
              </a:spcAft>
              <a:buClr>
                <a:schemeClr val="accent3"/>
              </a:buClr>
              <a:buSzPts val="1100"/>
              <a:buChar char="•"/>
              <a:defRPr sz="1100"/>
            </a:lvl3pPr>
            <a:lvl4pPr indent="-298450" lvl="3" marL="1828800" algn="l">
              <a:lnSpc>
                <a:spcPct val="90000"/>
              </a:lnSpc>
              <a:spcBef>
                <a:spcPts val="400"/>
              </a:spcBef>
              <a:spcAft>
                <a:spcPts val="0"/>
              </a:spcAft>
              <a:buClr>
                <a:schemeClr val="accent3"/>
              </a:buClr>
              <a:buSzPts val="1100"/>
              <a:buChar char="•"/>
              <a:defRPr sz="1100"/>
            </a:lvl4pPr>
            <a:lvl5pPr indent="-298450" lvl="4" marL="2286000" algn="l">
              <a:lnSpc>
                <a:spcPct val="90000"/>
              </a:lnSpc>
              <a:spcBef>
                <a:spcPts val="400"/>
              </a:spcBef>
              <a:spcAft>
                <a:spcPts val="0"/>
              </a:spcAft>
              <a:buClr>
                <a:schemeClr val="accent3"/>
              </a:buClr>
              <a:buSzPts val="1100"/>
              <a:buChar char="•"/>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7" name="Google Shape;137;p28"/>
          <p:cNvSpPr txBox="1"/>
          <p:nvPr>
            <p:ph idx="7" type="body"/>
          </p:nvPr>
        </p:nvSpPr>
        <p:spPr>
          <a:xfrm>
            <a:off x="5983625" y="3027147"/>
            <a:ext cx="1646889" cy="925526"/>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a:lvl1pPr>
            <a:lvl2pPr indent="-298450" lvl="1" marL="914400" algn="l">
              <a:lnSpc>
                <a:spcPct val="90000"/>
              </a:lnSpc>
              <a:spcBef>
                <a:spcPts val="400"/>
              </a:spcBef>
              <a:spcAft>
                <a:spcPts val="0"/>
              </a:spcAft>
              <a:buClr>
                <a:schemeClr val="accent2"/>
              </a:buClr>
              <a:buSzPts val="1100"/>
              <a:buFont typeface="Arial"/>
              <a:buChar char="•"/>
              <a:defRPr sz="1100"/>
            </a:lvl2pPr>
            <a:lvl3pPr indent="-298450" lvl="2" marL="1371600" algn="l">
              <a:lnSpc>
                <a:spcPct val="90000"/>
              </a:lnSpc>
              <a:spcBef>
                <a:spcPts val="400"/>
              </a:spcBef>
              <a:spcAft>
                <a:spcPts val="0"/>
              </a:spcAft>
              <a:buClr>
                <a:schemeClr val="accent2"/>
              </a:buClr>
              <a:buSzPts val="1100"/>
              <a:buChar char="•"/>
              <a:defRPr sz="1100"/>
            </a:lvl3pPr>
            <a:lvl4pPr indent="-298450" lvl="3" marL="1828800" algn="l">
              <a:lnSpc>
                <a:spcPct val="90000"/>
              </a:lnSpc>
              <a:spcBef>
                <a:spcPts val="400"/>
              </a:spcBef>
              <a:spcAft>
                <a:spcPts val="0"/>
              </a:spcAft>
              <a:buClr>
                <a:schemeClr val="accent2"/>
              </a:buClr>
              <a:buSzPts val="1100"/>
              <a:buChar char="•"/>
              <a:defRPr sz="1100"/>
            </a:lvl4pPr>
            <a:lvl5pPr indent="-298450" lvl="4" marL="2286000" algn="l">
              <a:lnSpc>
                <a:spcPct val="90000"/>
              </a:lnSpc>
              <a:spcBef>
                <a:spcPts val="400"/>
              </a:spcBef>
              <a:spcAft>
                <a:spcPts val="0"/>
              </a:spcAft>
              <a:buClr>
                <a:schemeClr val="accent2"/>
              </a:buClr>
              <a:buSzPts val="1100"/>
              <a:buChar char="•"/>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tline">
  <p:cSld name="Outline">
    <p:spTree>
      <p:nvGrpSpPr>
        <p:cNvPr id="138" name="Shape 138"/>
        <p:cNvGrpSpPr/>
        <p:nvPr/>
      </p:nvGrpSpPr>
      <p:grpSpPr>
        <a:xfrm>
          <a:off x="0" y="0"/>
          <a:ext cx="0" cy="0"/>
          <a:chOff x="0" y="0"/>
          <a:chExt cx="0" cy="0"/>
        </a:xfrm>
      </p:grpSpPr>
      <p:sp>
        <p:nvSpPr>
          <p:cNvPr id="139" name="Google Shape;139;p29"/>
          <p:cNvSpPr txBox="1"/>
          <p:nvPr>
            <p:ph type="ctrTitle"/>
          </p:nvPr>
        </p:nvSpPr>
        <p:spPr>
          <a:xfrm>
            <a:off x="879872" y="1781175"/>
            <a:ext cx="7383065" cy="756047"/>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2"/>
              </a:buClr>
              <a:buSzPts val="4100"/>
              <a:buFont typeface="Calibri"/>
              <a:buNone/>
              <a:defRPr sz="4100">
                <a:solidFill>
                  <a:schemeClr val="dk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0" name="Google Shape;140;p29"/>
          <p:cNvSpPr txBox="1"/>
          <p:nvPr>
            <p:ph idx="1" type="subTitle"/>
          </p:nvPr>
        </p:nvSpPr>
        <p:spPr>
          <a:xfrm>
            <a:off x="4605338" y="2605088"/>
            <a:ext cx="3657600" cy="1646635"/>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41" name="Google Shape;141;p2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2" name="Google Shape;142;p2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3" name="Google Shape;143;p2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
        <p:nvSpPr>
          <p:cNvPr id="144" name="Google Shape;144;p29"/>
          <p:cNvSpPr/>
          <p:nvPr>
            <p:ph idx="2" type="pic"/>
          </p:nvPr>
        </p:nvSpPr>
        <p:spPr>
          <a:xfrm>
            <a:off x="1018903" y="2828108"/>
            <a:ext cx="1495698" cy="1495698"/>
          </a:xfrm>
          <a:prstGeom prst="rect">
            <a:avLst/>
          </a:prstGeom>
          <a:no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Vuota">
  <p:cSld name="43_Vuota">
    <p:bg>
      <p:bgPr>
        <a:solidFill>
          <a:schemeClr val="accent1"/>
        </a:solidFill>
      </p:bgPr>
    </p:bg>
    <p:spTree>
      <p:nvGrpSpPr>
        <p:cNvPr id="145" name="Shape 145"/>
        <p:cNvGrpSpPr/>
        <p:nvPr/>
      </p:nvGrpSpPr>
      <p:grpSpPr>
        <a:xfrm>
          <a:off x="0" y="0"/>
          <a:ext cx="0" cy="0"/>
          <a:chOff x="0" y="0"/>
          <a:chExt cx="0" cy="0"/>
        </a:xfrm>
      </p:grpSpPr>
      <p:sp>
        <p:nvSpPr>
          <p:cNvPr id="146" name="Google Shape;146;p30"/>
          <p:cNvSpPr/>
          <p:nvPr/>
        </p:nvSpPr>
        <p:spPr>
          <a:xfrm>
            <a:off x="-14" y="1"/>
            <a:ext cx="3048007" cy="5143499"/>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7" name="Google Shape;147;p30"/>
          <p:cNvSpPr/>
          <p:nvPr/>
        </p:nvSpPr>
        <p:spPr>
          <a:xfrm>
            <a:off x="4293235" y="3682855"/>
            <a:ext cx="666260" cy="66626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8" name="Google Shape;148;p30"/>
          <p:cNvSpPr txBox="1"/>
          <p:nvPr>
            <p:ph idx="1" type="body"/>
          </p:nvPr>
        </p:nvSpPr>
        <p:spPr>
          <a:xfrm>
            <a:off x="5120445" y="785110"/>
            <a:ext cx="3272400" cy="6939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400"/>
              <a:buNone/>
              <a:defRPr sz="1400">
                <a:latin typeface="Calibri"/>
                <a:ea typeface="Calibri"/>
                <a:cs typeface="Calibri"/>
                <a:sym typeface="Calibri"/>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9" name="Google Shape;149;p30"/>
          <p:cNvSpPr txBox="1"/>
          <p:nvPr>
            <p:ph idx="2" type="body"/>
          </p:nvPr>
        </p:nvSpPr>
        <p:spPr>
          <a:xfrm>
            <a:off x="5126051" y="2240848"/>
            <a:ext cx="3272400" cy="6939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400"/>
              <a:buNone/>
              <a:defRPr sz="1400">
                <a:latin typeface="Calibri"/>
                <a:ea typeface="Calibri"/>
                <a:cs typeface="Calibri"/>
                <a:sym typeface="Calibri"/>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0" name="Google Shape;150;p30"/>
          <p:cNvSpPr txBox="1"/>
          <p:nvPr>
            <p:ph idx="3" type="body"/>
          </p:nvPr>
        </p:nvSpPr>
        <p:spPr>
          <a:xfrm>
            <a:off x="5131656" y="3669035"/>
            <a:ext cx="3272400" cy="6939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400"/>
              <a:buNone/>
              <a:defRPr sz="1400">
                <a:latin typeface="Calibri"/>
                <a:ea typeface="Calibri"/>
                <a:cs typeface="Calibri"/>
                <a:sym typeface="Calibri"/>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1" name="Google Shape;151;p30"/>
          <p:cNvSpPr txBox="1"/>
          <p:nvPr>
            <p:ph idx="4" type="body"/>
          </p:nvPr>
        </p:nvSpPr>
        <p:spPr>
          <a:xfrm>
            <a:off x="4293235" y="3682855"/>
            <a:ext cx="666260" cy="666260"/>
          </a:xfrm>
          <a:prstGeom prst="rect">
            <a:avLst/>
          </a:prstGeom>
          <a:noFill/>
          <a:ln>
            <a:noFill/>
          </a:ln>
        </p:spPr>
        <p:txBody>
          <a:bodyPr anchorCtr="0" anchor="ctr" bIns="34275" lIns="68575" spcFirstLastPara="1" rIns="68575" wrap="square" tIns="34275">
            <a:noAutofit/>
          </a:bodyPr>
          <a:lstStyle>
            <a:lvl1pPr indent="-228600" lvl="0" marL="457200" algn="ctr">
              <a:lnSpc>
                <a:spcPct val="90000"/>
              </a:lnSpc>
              <a:spcBef>
                <a:spcPts val="800"/>
              </a:spcBef>
              <a:spcAft>
                <a:spcPts val="0"/>
              </a:spcAft>
              <a:buClr>
                <a:schemeClr val="lt1"/>
              </a:buClr>
              <a:buSzPts val="3600"/>
              <a:buNone/>
              <a:defRPr sz="36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2" name="Google Shape;152;p30"/>
          <p:cNvSpPr/>
          <p:nvPr/>
        </p:nvSpPr>
        <p:spPr>
          <a:xfrm>
            <a:off x="4293235" y="2254668"/>
            <a:ext cx="666260" cy="66626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3" name="Google Shape;153;p30"/>
          <p:cNvSpPr txBox="1"/>
          <p:nvPr>
            <p:ph idx="5" type="body"/>
          </p:nvPr>
        </p:nvSpPr>
        <p:spPr>
          <a:xfrm>
            <a:off x="4293235" y="2254668"/>
            <a:ext cx="666260" cy="666260"/>
          </a:xfrm>
          <a:prstGeom prst="rect">
            <a:avLst/>
          </a:prstGeom>
          <a:noFill/>
          <a:ln>
            <a:noFill/>
          </a:ln>
        </p:spPr>
        <p:txBody>
          <a:bodyPr anchorCtr="0" anchor="ctr" bIns="34275" lIns="68575" spcFirstLastPara="1" rIns="68575" wrap="square" tIns="34275">
            <a:noAutofit/>
          </a:bodyPr>
          <a:lstStyle>
            <a:lvl1pPr indent="-228600" lvl="0" marL="457200" algn="ctr">
              <a:lnSpc>
                <a:spcPct val="90000"/>
              </a:lnSpc>
              <a:spcBef>
                <a:spcPts val="800"/>
              </a:spcBef>
              <a:spcAft>
                <a:spcPts val="0"/>
              </a:spcAft>
              <a:buClr>
                <a:schemeClr val="lt1"/>
              </a:buClr>
              <a:buSzPts val="3600"/>
              <a:buNone/>
              <a:defRPr sz="36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4" name="Google Shape;154;p30"/>
          <p:cNvSpPr/>
          <p:nvPr/>
        </p:nvSpPr>
        <p:spPr>
          <a:xfrm>
            <a:off x="4293235" y="798930"/>
            <a:ext cx="666260" cy="666259"/>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5" name="Google Shape;155;p30"/>
          <p:cNvSpPr txBox="1"/>
          <p:nvPr>
            <p:ph idx="6" type="body"/>
          </p:nvPr>
        </p:nvSpPr>
        <p:spPr>
          <a:xfrm>
            <a:off x="4293235" y="798930"/>
            <a:ext cx="666260" cy="666259"/>
          </a:xfrm>
          <a:prstGeom prst="rect">
            <a:avLst/>
          </a:prstGeom>
          <a:noFill/>
          <a:ln>
            <a:noFill/>
          </a:ln>
        </p:spPr>
        <p:txBody>
          <a:bodyPr anchorCtr="0" anchor="ctr" bIns="34275" lIns="68575" spcFirstLastPara="1" rIns="68575" wrap="square" tIns="34275">
            <a:noAutofit/>
          </a:bodyPr>
          <a:lstStyle>
            <a:lvl1pPr indent="-228600" lvl="0" marL="457200" algn="ctr">
              <a:lnSpc>
                <a:spcPct val="90000"/>
              </a:lnSpc>
              <a:spcBef>
                <a:spcPts val="800"/>
              </a:spcBef>
              <a:spcAft>
                <a:spcPts val="0"/>
              </a:spcAft>
              <a:buClr>
                <a:schemeClr val="lt1"/>
              </a:buClr>
              <a:buSzPts val="3600"/>
              <a:buNone/>
              <a:defRPr sz="36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6" name="Google Shape;156;p30"/>
          <p:cNvSpPr txBox="1"/>
          <p:nvPr>
            <p:ph idx="7" type="body"/>
          </p:nvPr>
        </p:nvSpPr>
        <p:spPr>
          <a:xfrm>
            <a:off x="508133" y="2361689"/>
            <a:ext cx="2031714" cy="4572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2700"/>
              <a:buNone/>
              <a:defRPr sz="27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157" name="Shape 157"/>
        <p:cNvGrpSpPr/>
        <p:nvPr/>
      </p:nvGrpSpPr>
      <p:grpSpPr>
        <a:xfrm>
          <a:off x="0" y="0"/>
          <a:ext cx="0" cy="0"/>
          <a:chOff x="0" y="0"/>
          <a:chExt cx="0" cy="0"/>
        </a:xfrm>
      </p:grpSpPr>
      <p:sp>
        <p:nvSpPr>
          <p:cNvPr id="158" name="Google Shape;158;p3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9" name="Google Shape;159;p3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0" name="Google Shape;160;p3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1" name="Google Shape;161;p3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Vuota" type="blank">
  <p:cSld name="BLANK">
    <p:spTree>
      <p:nvGrpSpPr>
        <p:cNvPr id="162" name="Shape 162"/>
        <p:cNvGrpSpPr/>
        <p:nvPr/>
      </p:nvGrpSpPr>
      <p:grpSpPr>
        <a:xfrm>
          <a:off x="0" y="0"/>
          <a:ext cx="0" cy="0"/>
          <a:chOff x="0" y="0"/>
          <a:chExt cx="0" cy="0"/>
        </a:xfrm>
      </p:grpSpPr>
      <p:pic>
        <p:nvPicPr>
          <p:cNvPr id="163" name="Google Shape;163;p32"/>
          <p:cNvPicPr preferRelativeResize="0"/>
          <p:nvPr/>
        </p:nvPicPr>
        <p:blipFill rotWithShape="1">
          <a:blip r:embed="rId2">
            <a:alphaModFix/>
          </a:blip>
          <a:srcRect b="0" l="0" r="0" t="0"/>
          <a:stretch/>
        </p:blipFill>
        <p:spPr>
          <a:xfrm>
            <a:off x="2540000" y="-1978264"/>
            <a:ext cx="3102429" cy="1850883"/>
          </a:xfrm>
          <a:prstGeom prst="rect">
            <a:avLst/>
          </a:prstGeom>
          <a:noFill/>
          <a:ln>
            <a:noFill/>
          </a:ln>
        </p:spPr>
      </p:pic>
      <p:pic>
        <p:nvPicPr>
          <p:cNvPr id="164" name="Google Shape;164;p32"/>
          <p:cNvPicPr preferRelativeResize="0"/>
          <p:nvPr/>
        </p:nvPicPr>
        <p:blipFill rotWithShape="1">
          <a:blip r:embed="rId3">
            <a:alphaModFix/>
          </a:blip>
          <a:srcRect b="0" l="0" r="0" t="0"/>
          <a:stretch/>
        </p:blipFill>
        <p:spPr>
          <a:xfrm>
            <a:off x="7543792" y="-1345066"/>
            <a:ext cx="1469571" cy="857251"/>
          </a:xfrm>
          <a:prstGeom prst="rect">
            <a:avLst/>
          </a:prstGeom>
          <a:noFill/>
          <a:ln>
            <a:noFill/>
          </a:ln>
        </p:spPr>
      </p:pic>
      <p:pic>
        <p:nvPicPr>
          <p:cNvPr id="165" name="Google Shape;165;p32"/>
          <p:cNvPicPr preferRelativeResize="0"/>
          <p:nvPr/>
        </p:nvPicPr>
        <p:blipFill rotWithShape="1">
          <a:blip r:embed="rId4">
            <a:alphaModFix/>
          </a:blip>
          <a:srcRect b="0" l="0" r="0" t="0"/>
          <a:stretch/>
        </p:blipFill>
        <p:spPr>
          <a:xfrm>
            <a:off x="76202" y="-1015246"/>
            <a:ext cx="1447799" cy="857251"/>
          </a:xfrm>
          <a:prstGeom prst="rect">
            <a:avLst/>
          </a:prstGeom>
          <a:noFill/>
          <a:ln>
            <a:noFill/>
          </a:ln>
        </p:spPr>
      </p:pic>
      <p:pic>
        <p:nvPicPr>
          <p:cNvPr id="166" name="Google Shape;166;p32"/>
          <p:cNvPicPr preferRelativeResize="0"/>
          <p:nvPr/>
        </p:nvPicPr>
        <p:blipFill rotWithShape="1">
          <a:blip r:embed="rId5">
            <a:alphaModFix/>
          </a:blip>
          <a:srcRect b="0" l="0" r="-56" t="0"/>
          <a:stretch/>
        </p:blipFill>
        <p:spPr>
          <a:xfrm>
            <a:off x="6095993" y="-1261033"/>
            <a:ext cx="1447799" cy="807567"/>
          </a:xfrm>
          <a:prstGeom prst="rect">
            <a:avLst/>
          </a:prstGeom>
          <a:noFill/>
          <a:ln>
            <a:noFill/>
          </a:ln>
        </p:spPr>
      </p:pic>
      <p:sp>
        <p:nvSpPr>
          <p:cNvPr id="167" name="Google Shape;167;p32"/>
          <p:cNvSpPr/>
          <p:nvPr/>
        </p:nvSpPr>
        <p:spPr>
          <a:xfrm>
            <a:off x="803282" y="0"/>
            <a:ext cx="3359145" cy="514879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168" name="Google Shape;168;p32"/>
          <p:cNvPicPr preferRelativeResize="0"/>
          <p:nvPr/>
        </p:nvPicPr>
        <p:blipFill rotWithShape="1">
          <a:blip r:embed="rId6">
            <a:alphaModFix/>
          </a:blip>
          <a:srcRect b="0" l="0" r="0" t="0"/>
          <a:stretch/>
        </p:blipFill>
        <p:spPr>
          <a:xfrm>
            <a:off x="4571993" y="-3328048"/>
            <a:ext cx="5785506" cy="3227096"/>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Vuota">
  <p:cSld name="44_Vuota">
    <p:bg>
      <p:bgPr>
        <a:solidFill>
          <a:schemeClr val="dk1"/>
        </a:solidFill>
      </p:bgPr>
    </p:bg>
    <p:spTree>
      <p:nvGrpSpPr>
        <p:cNvPr id="169" name="Shape 169"/>
        <p:cNvGrpSpPr/>
        <p:nvPr/>
      </p:nvGrpSpPr>
      <p:grpSpPr>
        <a:xfrm>
          <a:off x="0" y="0"/>
          <a:ext cx="0" cy="0"/>
          <a:chOff x="0" y="0"/>
          <a:chExt cx="0" cy="0"/>
        </a:xfrm>
      </p:grpSpPr>
      <p:sp>
        <p:nvSpPr>
          <p:cNvPr id="170" name="Google Shape;170;p33"/>
          <p:cNvSpPr/>
          <p:nvPr/>
        </p:nvSpPr>
        <p:spPr>
          <a:xfrm>
            <a:off x="-14" y="1"/>
            <a:ext cx="3048007" cy="5143499"/>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1" name="Google Shape;171;p33"/>
          <p:cNvSpPr/>
          <p:nvPr/>
        </p:nvSpPr>
        <p:spPr>
          <a:xfrm>
            <a:off x="4293235" y="3682855"/>
            <a:ext cx="666260" cy="666260"/>
          </a:xfrm>
          <a:prstGeom prst="ellipse">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2" name="Google Shape;172;p33"/>
          <p:cNvSpPr txBox="1"/>
          <p:nvPr>
            <p:ph idx="1" type="body"/>
          </p:nvPr>
        </p:nvSpPr>
        <p:spPr>
          <a:xfrm>
            <a:off x="5120445" y="785110"/>
            <a:ext cx="3272400" cy="6939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1400"/>
              <a:buNone/>
              <a:defRPr sz="1400">
                <a:solidFill>
                  <a:schemeClr val="lt1"/>
                </a:solidFill>
                <a:latin typeface="Calibri"/>
                <a:ea typeface="Calibri"/>
                <a:cs typeface="Calibri"/>
                <a:sym typeface="Calibri"/>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3" name="Google Shape;173;p33"/>
          <p:cNvSpPr txBox="1"/>
          <p:nvPr>
            <p:ph idx="2" type="body"/>
          </p:nvPr>
        </p:nvSpPr>
        <p:spPr>
          <a:xfrm>
            <a:off x="5126051" y="2240848"/>
            <a:ext cx="3272400" cy="6939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1400"/>
              <a:buNone/>
              <a:defRPr sz="1400">
                <a:solidFill>
                  <a:schemeClr val="lt1"/>
                </a:solidFill>
                <a:latin typeface="Calibri"/>
                <a:ea typeface="Calibri"/>
                <a:cs typeface="Calibri"/>
                <a:sym typeface="Calibri"/>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4" name="Google Shape;174;p33"/>
          <p:cNvSpPr txBox="1"/>
          <p:nvPr>
            <p:ph idx="3" type="body"/>
          </p:nvPr>
        </p:nvSpPr>
        <p:spPr>
          <a:xfrm>
            <a:off x="5131656" y="3669035"/>
            <a:ext cx="3272400" cy="6939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1400"/>
              <a:buNone/>
              <a:defRPr sz="1400">
                <a:solidFill>
                  <a:schemeClr val="lt1"/>
                </a:solidFill>
                <a:latin typeface="Calibri"/>
                <a:ea typeface="Calibri"/>
                <a:cs typeface="Calibri"/>
                <a:sym typeface="Calibri"/>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5" name="Google Shape;175;p33"/>
          <p:cNvSpPr txBox="1"/>
          <p:nvPr>
            <p:ph idx="4" type="body"/>
          </p:nvPr>
        </p:nvSpPr>
        <p:spPr>
          <a:xfrm>
            <a:off x="4293235" y="3682855"/>
            <a:ext cx="666260" cy="666260"/>
          </a:xfrm>
          <a:prstGeom prst="rect">
            <a:avLst/>
          </a:prstGeom>
          <a:noFill/>
          <a:ln>
            <a:noFill/>
          </a:ln>
        </p:spPr>
        <p:txBody>
          <a:bodyPr anchorCtr="0" anchor="ctr" bIns="34275" lIns="68575" spcFirstLastPara="1" rIns="68575" wrap="square" tIns="34275">
            <a:noAutofit/>
          </a:bodyPr>
          <a:lstStyle>
            <a:lvl1pPr indent="-228600" lvl="0" marL="457200" algn="ctr">
              <a:lnSpc>
                <a:spcPct val="90000"/>
              </a:lnSpc>
              <a:spcBef>
                <a:spcPts val="800"/>
              </a:spcBef>
              <a:spcAft>
                <a:spcPts val="0"/>
              </a:spcAft>
              <a:buClr>
                <a:schemeClr val="lt1"/>
              </a:buClr>
              <a:buSzPts val="3600"/>
              <a:buNone/>
              <a:defRPr sz="36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6" name="Google Shape;176;p33"/>
          <p:cNvSpPr/>
          <p:nvPr/>
        </p:nvSpPr>
        <p:spPr>
          <a:xfrm>
            <a:off x="4293235" y="2254668"/>
            <a:ext cx="666260" cy="666260"/>
          </a:xfrm>
          <a:prstGeom prst="ellipse">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7" name="Google Shape;177;p33"/>
          <p:cNvSpPr txBox="1"/>
          <p:nvPr>
            <p:ph idx="5" type="body"/>
          </p:nvPr>
        </p:nvSpPr>
        <p:spPr>
          <a:xfrm>
            <a:off x="4293235" y="2254668"/>
            <a:ext cx="666260" cy="666260"/>
          </a:xfrm>
          <a:prstGeom prst="rect">
            <a:avLst/>
          </a:prstGeom>
          <a:noFill/>
          <a:ln>
            <a:noFill/>
          </a:ln>
        </p:spPr>
        <p:txBody>
          <a:bodyPr anchorCtr="0" anchor="ctr" bIns="34275" lIns="68575" spcFirstLastPara="1" rIns="68575" wrap="square" tIns="34275">
            <a:noAutofit/>
          </a:bodyPr>
          <a:lstStyle>
            <a:lvl1pPr indent="-228600" lvl="0" marL="457200" algn="ctr">
              <a:lnSpc>
                <a:spcPct val="90000"/>
              </a:lnSpc>
              <a:spcBef>
                <a:spcPts val="800"/>
              </a:spcBef>
              <a:spcAft>
                <a:spcPts val="0"/>
              </a:spcAft>
              <a:buClr>
                <a:schemeClr val="lt1"/>
              </a:buClr>
              <a:buSzPts val="3600"/>
              <a:buNone/>
              <a:defRPr sz="36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8" name="Google Shape;178;p33"/>
          <p:cNvSpPr/>
          <p:nvPr/>
        </p:nvSpPr>
        <p:spPr>
          <a:xfrm>
            <a:off x="4293235" y="798930"/>
            <a:ext cx="666260" cy="666259"/>
          </a:xfrm>
          <a:prstGeom prst="ellipse">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9" name="Google Shape;179;p33"/>
          <p:cNvSpPr txBox="1"/>
          <p:nvPr>
            <p:ph idx="6" type="body"/>
          </p:nvPr>
        </p:nvSpPr>
        <p:spPr>
          <a:xfrm>
            <a:off x="4293235" y="798930"/>
            <a:ext cx="666260" cy="666259"/>
          </a:xfrm>
          <a:prstGeom prst="rect">
            <a:avLst/>
          </a:prstGeom>
          <a:noFill/>
          <a:ln>
            <a:noFill/>
          </a:ln>
        </p:spPr>
        <p:txBody>
          <a:bodyPr anchorCtr="0" anchor="ctr" bIns="34275" lIns="68575" spcFirstLastPara="1" rIns="68575" wrap="square" tIns="34275">
            <a:noAutofit/>
          </a:bodyPr>
          <a:lstStyle>
            <a:lvl1pPr indent="-228600" lvl="0" marL="457200" algn="ctr">
              <a:lnSpc>
                <a:spcPct val="90000"/>
              </a:lnSpc>
              <a:spcBef>
                <a:spcPts val="800"/>
              </a:spcBef>
              <a:spcAft>
                <a:spcPts val="0"/>
              </a:spcAft>
              <a:buClr>
                <a:schemeClr val="lt1"/>
              </a:buClr>
              <a:buSzPts val="3600"/>
              <a:buNone/>
              <a:defRPr sz="36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0" name="Google Shape;180;p33"/>
          <p:cNvSpPr txBox="1"/>
          <p:nvPr>
            <p:ph idx="7" type="body"/>
          </p:nvPr>
        </p:nvSpPr>
        <p:spPr>
          <a:xfrm>
            <a:off x="508133" y="2361689"/>
            <a:ext cx="2031714" cy="4572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2700"/>
              <a:buNone/>
              <a:defRPr sz="27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able of Contents">
  <p:cSld name="3_Table of Contents">
    <p:spTree>
      <p:nvGrpSpPr>
        <p:cNvPr id="181" name="Shape 181"/>
        <p:cNvGrpSpPr/>
        <p:nvPr/>
      </p:nvGrpSpPr>
      <p:grpSpPr>
        <a:xfrm>
          <a:off x="0" y="0"/>
          <a:ext cx="0" cy="0"/>
          <a:chOff x="0" y="0"/>
          <a:chExt cx="0" cy="0"/>
        </a:xfrm>
      </p:grpSpPr>
      <p:sp>
        <p:nvSpPr>
          <p:cNvPr id="182" name="Google Shape;182;p34"/>
          <p:cNvSpPr/>
          <p:nvPr/>
        </p:nvSpPr>
        <p:spPr>
          <a:xfrm>
            <a:off x="0" y="0"/>
            <a:ext cx="5079993" cy="5143499"/>
          </a:xfrm>
          <a:prstGeom prst="rect">
            <a:avLst/>
          </a:prstGeom>
          <a:solidFill>
            <a:schemeClr val="accent1"/>
          </a:solidFill>
          <a:ln cap="flat" cmpd="sng" w="381000">
            <a:solidFill>
              <a:srgbClr val="FFEEE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3" name="Google Shape;183;p34"/>
          <p:cNvSpPr txBox="1"/>
          <p:nvPr>
            <p:ph idx="1" type="body"/>
          </p:nvPr>
        </p:nvSpPr>
        <p:spPr>
          <a:xfrm>
            <a:off x="2583260" y="354805"/>
            <a:ext cx="2127647" cy="1971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800"/>
              <a:buNone/>
              <a:defRPr sz="8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4" name="Google Shape;184;p34"/>
          <p:cNvSpPr txBox="1"/>
          <p:nvPr>
            <p:ph idx="2" type="body"/>
          </p:nvPr>
        </p:nvSpPr>
        <p:spPr>
          <a:xfrm>
            <a:off x="2131730" y="633761"/>
            <a:ext cx="2578894" cy="1077516"/>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3300"/>
              <a:buNone/>
              <a:defRPr sz="3300">
                <a:latin typeface="Arial"/>
                <a:ea typeface="Arial"/>
                <a:cs typeface="Arial"/>
                <a:sym typeface="Arial"/>
              </a:defRPr>
            </a:lvl1pPr>
            <a:lvl2pPr indent="-438150" lvl="1" marL="914400" algn="l">
              <a:lnSpc>
                <a:spcPct val="90000"/>
              </a:lnSpc>
              <a:spcBef>
                <a:spcPts val="400"/>
              </a:spcBef>
              <a:spcAft>
                <a:spcPts val="0"/>
              </a:spcAft>
              <a:buClr>
                <a:schemeClr val="dk1"/>
              </a:buClr>
              <a:buSzPts val="3300"/>
              <a:buChar char="•"/>
              <a:defRPr sz="3300"/>
            </a:lvl2pPr>
            <a:lvl3pPr indent="-438150" lvl="2" marL="1371600" algn="l">
              <a:lnSpc>
                <a:spcPct val="90000"/>
              </a:lnSpc>
              <a:spcBef>
                <a:spcPts val="400"/>
              </a:spcBef>
              <a:spcAft>
                <a:spcPts val="0"/>
              </a:spcAft>
              <a:buClr>
                <a:schemeClr val="dk1"/>
              </a:buClr>
              <a:buSzPts val="3300"/>
              <a:buChar char="•"/>
              <a:defRPr sz="3300"/>
            </a:lvl3pPr>
            <a:lvl4pPr indent="-438150" lvl="3" marL="1828800" algn="l">
              <a:lnSpc>
                <a:spcPct val="90000"/>
              </a:lnSpc>
              <a:spcBef>
                <a:spcPts val="400"/>
              </a:spcBef>
              <a:spcAft>
                <a:spcPts val="0"/>
              </a:spcAft>
              <a:buClr>
                <a:schemeClr val="dk1"/>
              </a:buClr>
              <a:buSzPts val="3300"/>
              <a:buChar char="•"/>
              <a:defRPr sz="3300"/>
            </a:lvl4pPr>
            <a:lvl5pPr indent="-438150" lvl="4" marL="2286000" algn="l">
              <a:lnSpc>
                <a:spcPct val="90000"/>
              </a:lnSpc>
              <a:spcBef>
                <a:spcPts val="400"/>
              </a:spcBef>
              <a:spcAft>
                <a:spcPts val="0"/>
              </a:spcAft>
              <a:buClr>
                <a:schemeClr val="dk1"/>
              </a:buClr>
              <a:buSzPts val="3300"/>
              <a:buChar char="•"/>
              <a:defRPr sz="33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5" name="Google Shape;185;p34"/>
          <p:cNvSpPr txBox="1"/>
          <p:nvPr>
            <p:ph idx="3" type="body"/>
          </p:nvPr>
        </p:nvSpPr>
        <p:spPr>
          <a:xfrm>
            <a:off x="598488" y="2331918"/>
            <a:ext cx="3970735" cy="2430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6" name="Google Shape;186;p34"/>
          <p:cNvSpPr txBox="1"/>
          <p:nvPr>
            <p:ph idx="4" type="body"/>
          </p:nvPr>
        </p:nvSpPr>
        <p:spPr>
          <a:xfrm>
            <a:off x="598488" y="2610286"/>
            <a:ext cx="3970735" cy="2430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7" name="Google Shape;187;p34"/>
          <p:cNvSpPr txBox="1"/>
          <p:nvPr>
            <p:ph idx="5" type="body"/>
          </p:nvPr>
        </p:nvSpPr>
        <p:spPr>
          <a:xfrm>
            <a:off x="598488" y="2888653"/>
            <a:ext cx="3970735" cy="2430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8" name="Google Shape;188;p34"/>
          <p:cNvSpPr txBox="1"/>
          <p:nvPr>
            <p:ph idx="6" type="body"/>
          </p:nvPr>
        </p:nvSpPr>
        <p:spPr>
          <a:xfrm>
            <a:off x="598488" y="3167021"/>
            <a:ext cx="3970735" cy="2430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9" name="Google Shape;189;p34"/>
          <p:cNvSpPr txBox="1"/>
          <p:nvPr>
            <p:ph idx="7" type="body"/>
          </p:nvPr>
        </p:nvSpPr>
        <p:spPr>
          <a:xfrm>
            <a:off x="598488" y="3445389"/>
            <a:ext cx="3970735" cy="2430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0" name="Google Shape;190;p34"/>
          <p:cNvSpPr txBox="1"/>
          <p:nvPr>
            <p:ph idx="8" type="body"/>
          </p:nvPr>
        </p:nvSpPr>
        <p:spPr>
          <a:xfrm>
            <a:off x="598488" y="3723757"/>
            <a:ext cx="3970735" cy="2430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1" name="Google Shape;191;p34"/>
          <p:cNvSpPr txBox="1"/>
          <p:nvPr>
            <p:ph idx="9" type="body"/>
          </p:nvPr>
        </p:nvSpPr>
        <p:spPr>
          <a:xfrm>
            <a:off x="598488" y="4002125"/>
            <a:ext cx="3970735" cy="2430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2" name="Google Shape;192;p34"/>
          <p:cNvSpPr txBox="1"/>
          <p:nvPr>
            <p:ph idx="13" type="body"/>
          </p:nvPr>
        </p:nvSpPr>
        <p:spPr>
          <a:xfrm>
            <a:off x="598488" y="4280495"/>
            <a:ext cx="3970735" cy="2430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500"/>
              <a:buNone/>
              <a:defRPr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Vuota">
  <p:cSld name="48_Vuota">
    <p:bg>
      <p:bgPr>
        <a:solidFill>
          <a:schemeClr val="accent1"/>
        </a:solidFill>
      </p:bgPr>
    </p:bg>
    <p:spTree>
      <p:nvGrpSpPr>
        <p:cNvPr id="193" name="Shape 193"/>
        <p:cNvGrpSpPr/>
        <p:nvPr/>
      </p:nvGrpSpPr>
      <p:grpSpPr>
        <a:xfrm>
          <a:off x="0" y="0"/>
          <a:ext cx="0" cy="0"/>
          <a:chOff x="0" y="0"/>
          <a:chExt cx="0" cy="0"/>
        </a:xfrm>
      </p:grpSpPr>
      <p:sp>
        <p:nvSpPr>
          <p:cNvPr id="194" name="Google Shape;194;p35"/>
          <p:cNvSpPr/>
          <p:nvPr/>
        </p:nvSpPr>
        <p:spPr>
          <a:xfrm rot="314918">
            <a:off x="3022969" y="289634"/>
            <a:ext cx="886883" cy="851144"/>
          </a:xfrm>
          <a:custGeom>
            <a:rect b="b" l="l" r="r" t="t"/>
            <a:pathLst>
              <a:path extrusionOk="0" h="1683618" w="1754311">
                <a:moveTo>
                  <a:pt x="1665014" y="0"/>
                </a:moveTo>
                <a:lnTo>
                  <a:pt x="1754311" y="106040"/>
                </a:lnTo>
                <a:cubicBezTo>
                  <a:pt x="1688579" y="158130"/>
                  <a:pt x="1629668" y="214561"/>
                  <a:pt x="1577578" y="275332"/>
                </a:cubicBezTo>
                <a:cubicBezTo>
                  <a:pt x="1525488" y="336104"/>
                  <a:pt x="1481460" y="398426"/>
                  <a:pt x="1445493" y="462298"/>
                </a:cubicBezTo>
                <a:cubicBezTo>
                  <a:pt x="1409526" y="526170"/>
                  <a:pt x="1381931" y="590972"/>
                  <a:pt x="1362707" y="656704"/>
                </a:cubicBezTo>
                <a:cubicBezTo>
                  <a:pt x="1343484" y="722437"/>
                  <a:pt x="1333872" y="785689"/>
                  <a:pt x="1333872" y="846460"/>
                </a:cubicBezTo>
                <a:cubicBezTo>
                  <a:pt x="1333872" y="901031"/>
                  <a:pt x="1341003" y="945679"/>
                  <a:pt x="1355266" y="980405"/>
                </a:cubicBezTo>
                <a:cubicBezTo>
                  <a:pt x="1369529" y="1015132"/>
                  <a:pt x="1387822" y="1044898"/>
                  <a:pt x="1410146" y="1069702"/>
                </a:cubicBezTo>
                <a:cubicBezTo>
                  <a:pt x="1432471" y="1094507"/>
                  <a:pt x="1456035" y="1116521"/>
                  <a:pt x="1480840" y="1135745"/>
                </a:cubicBezTo>
                <a:cubicBezTo>
                  <a:pt x="1505644" y="1154969"/>
                  <a:pt x="1529209" y="1176052"/>
                  <a:pt x="1551533" y="1198997"/>
                </a:cubicBezTo>
                <a:cubicBezTo>
                  <a:pt x="1573857" y="1221941"/>
                  <a:pt x="1592151" y="1249226"/>
                  <a:pt x="1606413" y="1280852"/>
                </a:cubicBezTo>
                <a:cubicBezTo>
                  <a:pt x="1620676" y="1312478"/>
                  <a:pt x="1627807" y="1352476"/>
                  <a:pt x="1627807" y="1400845"/>
                </a:cubicBezTo>
                <a:cubicBezTo>
                  <a:pt x="1627807" y="1436812"/>
                  <a:pt x="1620366" y="1471848"/>
                  <a:pt x="1605483" y="1505955"/>
                </a:cubicBezTo>
                <a:cubicBezTo>
                  <a:pt x="1590600" y="1540061"/>
                  <a:pt x="1570137" y="1570137"/>
                  <a:pt x="1544092" y="1596182"/>
                </a:cubicBezTo>
                <a:cubicBezTo>
                  <a:pt x="1518047" y="1622227"/>
                  <a:pt x="1487041" y="1643311"/>
                  <a:pt x="1451074" y="1659434"/>
                </a:cubicBezTo>
                <a:cubicBezTo>
                  <a:pt x="1415107" y="1675557"/>
                  <a:pt x="1376040" y="1683618"/>
                  <a:pt x="1333872" y="1683618"/>
                </a:cubicBezTo>
                <a:cubicBezTo>
                  <a:pt x="1273100" y="1683618"/>
                  <a:pt x="1219770" y="1671526"/>
                  <a:pt x="1173882" y="1647341"/>
                </a:cubicBezTo>
                <a:cubicBezTo>
                  <a:pt x="1127993" y="1623157"/>
                  <a:pt x="1089546" y="1589361"/>
                  <a:pt x="1058540" y="1545952"/>
                </a:cubicBezTo>
                <a:cubicBezTo>
                  <a:pt x="1027534" y="1502544"/>
                  <a:pt x="1004280" y="1451074"/>
                  <a:pt x="988777" y="1391543"/>
                </a:cubicBezTo>
                <a:cubicBezTo>
                  <a:pt x="973274" y="1332012"/>
                  <a:pt x="965522" y="1267520"/>
                  <a:pt x="965522" y="1198066"/>
                </a:cubicBezTo>
                <a:cubicBezTo>
                  <a:pt x="965522" y="1103809"/>
                  <a:pt x="979475" y="1003970"/>
                  <a:pt x="1007380" y="898550"/>
                </a:cubicBezTo>
                <a:cubicBezTo>
                  <a:pt x="1035286" y="793130"/>
                  <a:pt x="1077763" y="687710"/>
                  <a:pt x="1134814" y="582290"/>
                </a:cubicBezTo>
                <a:cubicBezTo>
                  <a:pt x="1191865" y="476870"/>
                  <a:pt x="1264419" y="374241"/>
                  <a:pt x="1352475" y="274402"/>
                </a:cubicBezTo>
                <a:cubicBezTo>
                  <a:pt x="1440532" y="174563"/>
                  <a:pt x="1544712" y="83096"/>
                  <a:pt x="1665014" y="0"/>
                </a:cubicBezTo>
                <a:close/>
                <a:moveTo>
                  <a:pt x="699492" y="0"/>
                </a:moveTo>
                <a:lnTo>
                  <a:pt x="788789" y="106040"/>
                </a:lnTo>
                <a:cubicBezTo>
                  <a:pt x="723056" y="158130"/>
                  <a:pt x="664145" y="214561"/>
                  <a:pt x="612055" y="275332"/>
                </a:cubicBezTo>
                <a:cubicBezTo>
                  <a:pt x="559966" y="336104"/>
                  <a:pt x="515937" y="398426"/>
                  <a:pt x="479970" y="462298"/>
                </a:cubicBezTo>
                <a:cubicBezTo>
                  <a:pt x="444004" y="526170"/>
                  <a:pt x="416408" y="590972"/>
                  <a:pt x="397185" y="656704"/>
                </a:cubicBezTo>
                <a:cubicBezTo>
                  <a:pt x="377961" y="722437"/>
                  <a:pt x="368349" y="785689"/>
                  <a:pt x="368349" y="846460"/>
                </a:cubicBezTo>
                <a:cubicBezTo>
                  <a:pt x="368349" y="901031"/>
                  <a:pt x="375481" y="945679"/>
                  <a:pt x="389743" y="980405"/>
                </a:cubicBezTo>
                <a:cubicBezTo>
                  <a:pt x="404006" y="1015132"/>
                  <a:pt x="422300" y="1044898"/>
                  <a:pt x="444624" y="1069702"/>
                </a:cubicBezTo>
                <a:cubicBezTo>
                  <a:pt x="466948" y="1094507"/>
                  <a:pt x="490512" y="1116521"/>
                  <a:pt x="515317" y="1135745"/>
                </a:cubicBezTo>
                <a:cubicBezTo>
                  <a:pt x="540122" y="1154969"/>
                  <a:pt x="563686" y="1176052"/>
                  <a:pt x="586011" y="1198997"/>
                </a:cubicBezTo>
                <a:cubicBezTo>
                  <a:pt x="608335" y="1221941"/>
                  <a:pt x="626628" y="1249226"/>
                  <a:pt x="640891" y="1280852"/>
                </a:cubicBezTo>
                <a:cubicBezTo>
                  <a:pt x="655154" y="1312478"/>
                  <a:pt x="662285" y="1352476"/>
                  <a:pt x="662285" y="1400845"/>
                </a:cubicBezTo>
                <a:cubicBezTo>
                  <a:pt x="662285" y="1436812"/>
                  <a:pt x="654843" y="1471848"/>
                  <a:pt x="639961" y="1505955"/>
                </a:cubicBezTo>
                <a:cubicBezTo>
                  <a:pt x="625078" y="1540061"/>
                  <a:pt x="604614" y="1570137"/>
                  <a:pt x="578569" y="1596182"/>
                </a:cubicBezTo>
                <a:cubicBezTo>
                  <a:pt x="552524" y="1622227"/>
                  <a:pt x="521518" y="1643311"/>
                  <a:pt x="485551" y="1659434"/>
                </a:cubicBezTo>
                <a:cubicBezTo>
                  <a:pt x="449585" y="1675557"/>
                  <a:pt x="410517" y="1683618"/>
                  <a:pt x="368349" y="1683618"/>
                </a:cubicBezTo>
                <a:cubicBezTo>
                  <a:pt x="307578" y="1683618"/>
                  <a:pt x="254248" y="1671526"/>
                  <a:pt x="208359" y="1647341"/>
                </a:cubicBezTo>
                <a:cubicBezTo>
                  <a:pt x="162471" y="1623157"/>
                  <a:pt x="124023" y="1589361"/>
                  <a:pt x="93017" y="1545952"/>
                </a:cubicBezTo>
                <a:cubicBezTo>
                  <a:pt x="62011" y="1502544"/>
                  <a:pt x="38757" y="1451074"/>
                  <a:pt x="23254" y="1391543"/>
                </a:cubicBezTo>
                <a:cubicBezTo>
                  <a:pt x="7751" y="1332012"/>
                  <a:pt x="0" y="1267520"/>
                  <a:pt x="0" y="1198066"/>
                </a:cubicBezTo>
                <a:cubicBezTo>
                  <a:pt x="0" y="1103809"/>
                  <a:pt x="13952" y="1003970"/>
                  <a:pt x="41858" y="898550"/>
                </a:cubicBezTo>
                <a:cubicBezTo>
                  <a:pt x="69763" y="793130"/>
                  <a:pt x="112241" y="687710"/>
                  <a:pt x="169292" y="582290"/>
                </a:cubicBezTo>
                <a:cubicBezTo>
                  <a:pt x="226343" y="476870"/>
                  <a:pt x="298896" y="374241"/>
                  <a:pt x="386953" y="274402"/>
                </a:cubicBezTo>
                <a:cubicBezTo>
                  <a:pt x="475009" y="174563"/>
                  <a:pt x="579189" y="83096"/>
                  <a:pt x="699492" y="0"/>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5" name="Google Shape;195;p35"/>
          <p:cNvSpPr/>
          <p:nvPr/>
        </p:nvSpPr>
        <p:spPr>
          <a:xfrm rot="-10485082">
            <a:off x="7734721" y="3964145"/>
            <a:ext cx="886883" cy="851144"/>
          </a:xfrm>
          <a:custGeom>
            <a:rect b="b" l="l" r="r" t="t"/>
            <a:pathLst>
              <a:path extrusionOk="0" h="1683618" w="1754311">
                <a:moveTo>
                  <a:pt x="1665014" y="0"/>
                </a:moveTo>
                <a:lnTo>
                  <a:pt x="1754311" y="106040"/>
                </a:lnTo>
                <a:cubicBezTo>
                  <a:pt x="1688579" y="158130"/>
                  <a:pt x="1629668" y="214561"/>
                  <a:pt x="1577578" y="275332"/>
                </a:cubicBezTo>
                <a:cubicBezTo>
                  <a:pt x="1525488" y="336104"/>
                  <a:pt x="1481460" y="398426"/>
                  <a:pt x="1445493" y="462298"/>
                </a:cubicBezTo>
                <a:cubicBezTo>
                  <a:pt x="1409526" y="526170"/>
                  <a:pt x="1381931" y="590972"/>
                  <a:pt x="1362707" y="656704"/>
                </a:cubicBezTo>
                <a:cubicBezTo>
                  <a:pt x="1343484" y="722437"/>
                  <a:pt x="1333872" y="785689"/>
                  <a:pt x="1333872" y="846460"/>
                </a:cubicBezTo>
                <a:cubicBezTo>
                  <a:pt x="1333872" y="901031"/>
                  <a:pt x="1341003" y="945679"/>
                  <a:pt x="1355266" y="980405"/>
                </a:cubicBezTo>
                <a:cubicBezTo>
                  <a:pt x="1369529" y="1015132"/>
                  <a:pt x="1387822" y="1044898"/>
                  <a:pt x="1410146" y="1069702"/>
                </a:cubicBezTo>
                <a:cubicBezTo>
                  <a:pt x="1432471" y="1094507"/>
                  <a:pt x="1456035" y="1116521"/>
                  <a:pt x="1480840" y="1135745"/>
                </a:cubicBezTo>
                <a:cubicBezTo>
                  <a:pt x="1505644" y="1154969"/>
                  <a:pt x="1529209" y="1176052"/>
                  <a:pt x="1551533" y="1198997"/>
                </a:cubicBezTo>
                <a:cubicBezTo>
                  <a:pt x="1573857" y="1221941"/>
                  <a:pt x="1592151" y="1249226"/>
                  <a:pt x="1606413" y="1280852"/>
                </a:cubicBezTo>
                <a:cubicBezTo>
                  <a:pt x="1620676" y="1312478"/>
                  <a:pt x="1627807" y="1352476"/>
                  <a:pt x="1627807" y="1400845"/>
                </a:cubicBezTo>
                <a:cubicBezTo>
                  <a:pt x="1627807" y="1436812"/>
                  <a:pt x="1620366" y="1471848"/>
                  <a:pt x="1605483" y="1505955"/>
                </a:cubicBezTo>
                <a:cubicBezTo>
                  <a:pt x="1590600" y="1540061"/>
                  <a:pt x="1570137" y="1570137"/>
                  <a:pt x="1544092" y="1596182"/>
                </a:cubicBezTo>
                <a:cubicBezTo>
                  <a:pt x="1518047" y="1622227"/>
                  <a:pt x="1487041" y="1643311"/>
                  <a:pt x="1451074" y="1659434"/>
                </a:cubicBezTo>
                <a:cubicBezTo>
                  <a:pt x="1415107" y="1675557"/>
                  <a:pt x="1376040" y="1683618"/>
                  <a:pt x="1333872" y="1683618"/>
                </a:cubicBezTo>
                <a:cubicBezTo>
                  <a:pt x="1273100" y="1683618"/>
                  <a:pt x="1219770" y="1671526"/>
                  <a:pt x="1173882" y="1647341"/>
                </a:cubicBezTo>
                <a:cubicBezTo>
                  <a:pt x="1127993" y="1623157"/>
                  <a:pt x="1089546" y="1589361"/>
                  <a:pt x="1058540" y="1545952"/>
                </a:cubicBezTo>
                <a:cubicBezTo>
                  <a:pt x="1027534" y="1502544"/>
                  <a:pt x="1004280" y="1451074"/>
                  <a:pt x="988777" y="1391543"/>
                </a:cubicBezTo>
                <a:cubicBezTo>
                  <a:pt x="973274" y="1332012"/>
                  <a:pt x="965522" y="1267520"/>
                  <a:pt x="965522" y="1198066"/>
                </a:cubicBezTo>
                <a:cubicBezTo>
                  <a:pt x="965522" y="1103809"/>
                  <a:pt x="979475" y="1003970"/>
                  <a:pt x="1007380" y="898550"/>
                </a:cubicBezTo>
                <a:cubicBezTo>
                  <a:pt x="1035286" y="793130"/>
                  <a:pt x="1077763" y="687710"/>
                  <a:pt x="1134814" y="582290"/>
                </a:cubicBezTo>
                <a:cubicBezTo>
                  <a:pt x="1191865" y="476870"/>
                  <a:pt x="1264419" y="374241"/>
                  <a:pt x="1352475" y="274402"/>
                </a:cubicBezTo>
                <a:cubicBezTo>
                  <a:pt x="1440532" y="174563"/>
                  <a:pt x="1544712" y="83096"/>
                  <a:pt x="1665014" y="0"/>
                </a:cubicBezTo>
                <a:close/>
                <a:moveTo>
                  <a:pt x="699492" y="0"/>
                </a:moveTo>
                <a:lnTo>
                  <a:pt x="788789" y="106040"/>
                </a:lnTo>
                <a:cubicBezTo>
                  <a:pt x="723056" y="158130"/>
                  <a:pt x="664145" y="214561"/>
                  <a:pt x="612055" y="275332"/>
                </a:cubicBezTo>
                <a:cubicBezTo>
                  <a:pt x="559966" y="336104"/>
                  <a:pt x="515937" y="398426"/>
                  <a:pt x="479970" y="462298"/>
                </a:cubicBezTo>
                <a:cubicBezTo>
                  <a:pt x="444004" y="526170"/>
                  <a:pt x="416408" y="590972"/>
                  <a:pt x="397185" y="656704"/>
                </a:cubicBezTo>
                <a:cubicBezTo>
                  <a:pt x="377961" y="722437"/>
                  <a:pt x="368349" y="785689"/>
                  <a:pt x="368349" y="846460"/>
                </a:cubicBezTo>
                <a:cubicBezTo>
                  <a:pt x="368349" y="901031"/>
                  <a:pt x="375481" y="945679"/>
                  <a:pt x="389743" y="980405"/>
                </a:cubicBezTo>
                <a:cubicBezTo>
                  <a:pt x="404006" y="1015132"/>
                  <a:pt x="422300" y="1044898"/>
                  <a:pt x="444624" y="1069702"/>
                </a:cubicBezTo>
                <a:cubicBezTo>
                  <a:pt x="466948" y="1094507"/>
                  <a:pt x="490512" y="1116521"/>
                  <a:pt x="515317" y="1135745"/>
                </a:cubicBezTo>
                <a:cubicBezTo>
                  <a:pt x="540122" y="1154969"/>
                  <a:pt x="563686" y="1176052"/>
                  <a:pt x="586011" y="1198997"/>
                </a:cubicBezTo>
                <a:cubicBezTo>
                  <a:pt x="608335" y="1221941"/>
                  <a:pt x="626628" y="1249226"/>
                  <a:pt x="640891" y="1280852"/>
                </a:cubicBezTo>
                <a:cubicBezTo>
                  <a:pt x="655154" y="1312478"/>
                  <a:pt x="662285" y="1352476"/>
                  <a:pt x="662285" y="1400845"/>
                </a:cubicBezTo>
                <a:cubicBezTo>
                  <a:pt x="662285" y="1436812"/>
                  <a:pt x="654843" y="1471848"/>
                  <a:pt x="639961" y="1505955"/>
                </a:cubicBezTo>
                <a:cubicBezTo>
                  <a:pt x="625078" y="1540061"/>
                  <a:pt x="604614" y="1570137"/>
                  <a:pt x="578569" y="1596182"/>
                </a:cubicBezTo>
                <a:cubicBezTo>
                  <a:pt x="552524" y="1622227"/>
                  <a:pt x="521518" y="1643311"/>
                  <a:pt x="485551" y="1659434"/>
                </a:cubicBezTo>
                <a:cubicBezTo>
                  <a:pt x="449585" y="1675557"/>
                  <a:pt x="410517" y="1683618"/>
                  <a:pt x="368349" y="1683618"/>
                </a:cubicBezTo>
                <a:cubicBezTo>
                  <a:pt x="307578" y="1683618"/>
                  <a:pt x="254248" y="1671526"/>
                  <a:pt x="208359" y="1647341"/>
                </a:cubicBezTo>
                <a:cubicBezTo>
                  <a:pt x="162471" y="1623157"/>
                  <a:pt x="124023" y="1589361"/>
                  <a:pt x="93017" y="1545952"/>
                </a:cubicBezTo>
                <a:cubicBezTo>
                  <a:pt x="62011" y="1502544"/>
                  <a:pt x="38757" y="1451074"/>
                  <a:pt x="23254" y="1391543"/>
                </a:cubicBezTo>
                <a:cubicBezTo>
                  <a:pt x="7751" y="1332012"/>
                  <a:pt x="0" y="1267520"/>
                  <a:pt x="0" y="1198066"/>
                </a:cubicBezTo>
                <a:cubicBezTo>
                  <a:pt x="0" y="1103809"/>
                  <a:pt x="13952" y="1003970"/>
                  <a:pt x="41858" y="898550"/>
                </a:cubicBezTo>
                <a:cubicBezTo>
                  <a:pt x="69763" y="793130"/>
                  <a:pt x="112241" y="687710"/>
                  <a:pt x="169292" y="582290"/>
                </a:cubicBezTo>
                <a:cubicBezTo>
                  <a:pt x="226343" y="476870"/>
                  <a:pt x="298896" y="374241"/>
                  <a:pt x="386953" y="274402"/>
                </a:cubicBezTo>
                <a:cubicBezTo>
                  <a:pt x="475009" y="174563"/>
                  <a:pt x="579189" y="83096"/>
                  <a:pt x="699492" y="0"/>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6" name="Google Shape;196;p35"/>
          <p:cNvSpPr txBox="1"/>
          <p:nvPr>
            <p:ph idx="1" type="body"/>
          </p:nvPr>
        </p:nvSpPr>
        <p:spPr>
          <a:xfrm>
            <a:off x="3948947" y="932260"/>
            <a:ext cx="4084275" cy="3278981"/>
          </a:xfrm>
          <a:prstGeom prst="rect">
            <a:avLst/>
          </a:prstGeom>
          <a:noFill/>
          <a:ln>
            <a:noFill/>
          </a:ln>
        </p:spPr>
        <p:txBody>
          <a:bodyPr anchorCtr="0" anchor="ctr" bIns="34275" lIns="68575" spcFirstLastPara="1" rIns="68575" wrap="square" tIns="34275">
            <a:noAutofit/>
          </a:bodyPr>
          <a:lstStyle>
            <a:lvl1pPr indent="-228600" lvl="0" marL="457200" algn="l">
              <a:lnSpc>
                <a:spcPct val="100000"/>
              </a:lnSpc>
              <a:spcBef>
                <a:spcPts val="800"/>
              </a:spcBef>
              <a:spcAft>
                <a:spcPts val="0"/>
              </a:spcAft>
              <a:buClr>
                <a:schemeClr val="dk1"/>
              </a:buClr>
              <a:buSzPts val="4500"/>
              <a:buNone/>
              <a:defRPr b="1" sz="4500"/>
            </a:lvl1pPr>
            <a:lvl2pPr indent="-514350" lvl="1" marL="914400" algn="l">
              <a:lnSpc>
                <a:spcPct val="90000"/>
              </a:lnSpc>
              <a:spcBef>
                <a:spcPts val="400"/>
              </a:spcBef>
              <a:spcAft>
                <a:spcPts val="0"/>
              </a:spcAft>
              <a:buClr>
                <a:schemeClr val="dk1"/>
              </a:buClr>
              <a:buSzPts val="4500"/>
              <a:buChar char="•"/>
              <a:defRPr sz="4500"/>
            </a:lvl2pPr>
            <a:lvl3pPr indent="-514350" lvl="2" marL="1371600" algn="l">
              <a:lnSpc>
                <a:spcPct val="90000"/>
              </a:lnSpc>
              <a:spcBef>
                <a:spcPts val="400"/>
              </a:spcBef>
              <a:spcAft>
                <a:spcPts val="0"/>
              </a:spcAft>
              <a:buClr>
                <a:schemeClr val="dk1"/>
              </a:buClr>
              <a:buSzPts val="4500"/>
              <a:buChar char="•"/>
              <a:defRPr sz="4500"/>
            </a:lvl3pPr>
            <a:lvl4pPr indent="-514350" lvl="3" marL="1828800" algn="l">
              <a:lnSpc>
                <a:spcPct val="90000"/>
              </a:lnSpc>
              <a:spcBef>
                <a:spcPts val="400"/>
              </a:spcBef>
              <a:spcAft>
                <a:spcPts val="0"/>
              </a:spcAft>
              <a:buClr>
                <a:schemeClr val="dk1"/>
              </a:buClr>
              <a:buSzPts val="4500"/>
              <a:buChar char="•"/>
              <a:defRPr sz="4500"/>
            </a:lvl4pPr>
            <a:lvl5pPr indent="-514350" lvl="4" marL="2286000" algn="l">
              <a:lnSpc>
                <a:spcPct val="90000"/>
              </a:lnSpc>
              <a:spcBef>
                <a:spcPts val="400"/>
              </a:spcBef>
              <a:spcAft>
                <a:spcPts val="0"/>
              </a:spcAft>
              <a:buClr>
                <a:schemeClr val="dk1"/>
              </a:buClr>
              <a:buSzPts val="4500"/>
              <a:buChar char="•"/>
              <a:defRPr sz="45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7" name="Google Shape;197;p35"/>
          <p:cNvSpPr txBox="1"/>
          <p:nvPr>
            <p:ph idx="2" type="body"/>
          </p:nvPr>
        </p:nvSpPr>
        <p:spPr>
          <a:xfrm>
            <a:off x="1121263" y="3230999"/>
            <a:ext cx="1921385" cy="19511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228600" lvl="1" marL="914400" algn="l">
              <a:lnSpc>
                <a:spcPct val="90000"/>
              </a:lnSpc>
              <a:spcBef>
                <a:spcPts val="400"/>
              </a:spcBef>
              <a:spcAft>
                <a:spcPts val="0"/>
              </a:spcAft>
              <a:buClr>
                <a:schemeClr val="dk1"/>
              </a:buClr>
              <a:buSzPts val="1400"/>
              <a:buNone/>
              <a:defRPr sz="1400"/>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8" name="Google Shape;198;p35"/>
          <p:cNvSpPr/>
          <p:nvPr>
            <p:ph idx="3" type="pic"/>
          </p:nvPr>
        </p:nvSpPr>
        <p:spPr>
          <a:xfrm>
            <a:off x="946088" y="992442"/>
            <a:ext cx="2091944" cy="2091944"/>
          </a:xfrm>
          <a:prstGeom prst="rect">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99" name="Shape 199"/>
        <p:cNvGrpSpPr/>
        <p:nvPr/>
      </p:nvGrpSpPr>
      <p:grpSpPr>
        <a:xfrm>
          <a:off x="0" y="0"/>
          <a:ext cx="0" cy="0"/>
          <a:chOff x="0" y="0"/>
          <a:chExt cx="0" cy="0"/>
        </a:xfrm>
      </p:grpSpPr>
      <p:sp>
        <p:nvSpPr>
          <p:cNvPr id="200" name="Google Shape;200;p36"/>
          <p:cNvSpPr txBox="1"/>
          <p:nvPr>
            <p:ph type="title"/>
          </p:nvPr>
        </p:nvSpPr>
        <p:spPr>
          <a:xfrm>
            <a:off x="614363" y="273844"/>
            <a:ext cx="7900988"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2600"/>
              <a:buFont typeface="Calibri"/>
              <a:buNone/>
              <a:defRPr sz="26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01" name="Google Shape;201;p36"/>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600"/>
              <a:buFont typeface="Calibri"/>
              <a:buNone/>
              <a:defRPr sz="1600"/>
            </a:lvl1pPr>
            <a:lvl2pPr indent="-317500" lvl="1" marL="914400" algn="l">
              <a:lnSpc>
                <a:spcPct val="90000"/>
              </a:lnSpc>
              <a:spcBef>
                <a:spcPts val="400"/>
              </a:spcBef>
              <a:spcAft>
                <a:spcPts val="0"/>
              </a:spcAft>
              <a:buClr>
                <a:schemeClr val="dk1"/>
              </a:buClr>
              <a:buSzPts val="1400"/>
              <a:buChar char="•"/>
              <a:defRPr i="1" sz="1400"/>
            </a:lvl2pPr>
            <a:lvl3pPr indent="-304800" lvl="2" marL="1371600" algn="l">
              <a:lnSpc>
                <a:spcPct val="90000"/>
              </a:lnSpc>
              <a:spcBef>
                <a:spcPts val="400"/>
              </a:spcBef>
              <a:spcAft>
                <a:spcPts val="0"/>
              </a:spcAft>
              <a:buClr>
                <a:schemeClr val="dk1"/>
              </a:buClr>
              <a:buSzPts val="1200"/>
              <a:buChar char="•"/>
              <a:defRPr sz="1200"/>
            </a:lvl3pPr>
            <a:lvl4pPr indent="-304800" lvl="3" marL="1828800" algn="l">
              <a:lnSpc>
                <a:spcPct val="90000"/>
              </a:lnSpc>
              <a:spcBef>
                <a:spcPts val="400"/>
              </a:spcBef>
              <a:spcAft>
                <a:spcPts val="0"/>
              </a:spcAft>
              <a:buClr>
                <a:schemeClr val="dk1"/>
              </a:buClr>
              <a:buSzPts val="1200"/>
              <a:buChar char="•"/>
              <a:defRPr sz="1200"/>
            </a:lvl4pPr>
            <a:lvl5pPr indent="-304800" lvl="4" marL="2286000" algn="l">
              <a:lnSpc>
                <a:spcPct val="90000"/>
              </a:lnSpc>
              <a:spcBef>
                <a:spcPts val="400"/>
              </a:spcBef>
              <a:spcAft>
                <a:spcPts val="0"/>
              </a:spcAft>
              <a:buClr>
                <a:schemeClr val="dk1"/>
              </a:buClr>
              <a:buSzPts val="1200"/>
              <a:buChar char="•"/>
              <a:defRPr sz="12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2" name="Google Shape;202;p3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3" name="Google Shape;203;p3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4" name="Google Shape;204;p3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Vuota">
  <p:cSld name="69_Vuota">
    <p:bg>
      <p:bgPr>
        <a:solidFill>
          <a:schemeClr val="accent1"/>
        </a:solidFill>
      </p:bgPr>
    </p:bg>
    <p:spTree>
      <p:nvGrpSpPr>
        <p:cNvPr id="205" name="Shape 205"/>
        <p:cNvGrpSpPr/>
        <p:nvPr/>
      </p:nvGrpSpPr>
      <p:grpSpPr>
        <a:xfrm>
          <a:off x="0" y="0"/>
          <a:ext cx="0" cy="0"/>
          <a:chOff x="0" y="0"/>
          <a:chExt cx="0" cy="0"/>
        </a:xfrm>
      </p:grpSpPr>
      <p:sp>
        <p:nvSpPr>
          <p:cNvPr id="206" name="Google Shape;206;p37"/>
          <p:cNvSpPr/>
          <p:nvPr/>
        </p:nvSpPr>
        <p:spPr>
          <a:xfrm rot="314918">
            <a:off x="3200125" y="412489"/>
            <a:ext cx="886883" cy="851144"/>
          </a:xfrm>
          <a:custGeom>
            <a:rect b="b" l="l" r="r" t="t"/>
            <a:pathLst>
              <a:path extrusionOk="0" h="1683618" w="1754311">
                <a:moveTo>
                  <a:pt x="1665014" y="0"/>
                </a:moveTo>
                <a:lnTo>
                  <a:pt x="1754311" y="106040"/>
                </a:lnTo>
                <a:cubicBezTo>
                  <a:pt x="1688579" y="158130"/>
                  <a:pt x="1629668" y="214561"/>
                  <a:pt x="1577578" y="275332"/>
                </a:cubicBezTo>
                <a:cubicBezTo>
                  <a:pt x="1525488" y="336104"/>
                  <a:pt x="1481460" y="398426"/>
                  <a:pt x="1445493" y="462298"/>
                </a:cubicBezTo>
                <a:cubicBezTo>
                  <a:pt x="1409526" y="526170"/>
                  <a:pt x="1381931" y="590972"/>
                  <a:pt x="1362707" y="656704"/>
                </a:cubicBezTo>
                <a:cubicBezTo>
                  <a:pt x="1343484" y="722437"/>
                  <a:pt x="1333872" y="785689"/>
                  <a:pt x="1333872" y="846460"/>
                </a:cubicBezTo>
                <a:cubicBezTo>
                  <a:pt x="1333872" y="901031"/>
                  <a:pt x="1341003" y="945679"/>
                  <a:pt x="1355266" y="980405"/>
                </a:cubicBezTo>
                <a:cubicBezTo>
                  <a:pt x="1369529" y="1015132"/>
                  <a:pt x="1387822" y="1044898"/>
                  <a:pt x="1410146" y="1069702"/>
                </a:cubicBezTo>
                <a:cubicBezTo>
                  <a:pt x="1432471" y="1094507"/>
                  <a:pt x="1456035" y="1116521"/>
                  <a:pt x="1480840" y="1135745"/>
                </a:cubicBezTo>
                <a:cubicBezTo>
                  <a:pt x="1505644" y="1154969"/>
                  <a:pt x="1529209" y="1176052"/>
                  <a:pt x="1551533" y="1198997"/>
                </a:cubicBezTo>
                <a:cubicBezTo>
                  <a:pt x="1573857" y="1221941"/>
                  <a:pt x="1592151" y="1249226"/>
                  <a:pt x="1606413" y="1280852"/>
                </a:cubicBezTo>
                <a:cubicBezTo>
                  <a:pt x="1620676" y="1312478"/>
                  <a:pt x="1627807" y="1352476"/>
                  <a:pt x="1627807" y="1400845"/>
                </a:cubicBezTo>
                <a:cubicBezTo>
                  <a:pt x="1627807" y="1436812"/>
                  <a:pt x="1620366" y="1471848"/>
                  <a:pt x="1605483" y="1505955"/>
                </a:cubicBezTo>
                <a:cubicBezTo>
                  <a:pt x="1590600" y="1540061"/>
                  <a:pt x="1570137" y="1570137"/>
                  <a:pt x="1544092" y="1596182"/>
                </a:cubicBezTo>
                <a:cubicBezTo>
                  <a:pt x="1518047" y="1622227"/>
                  <a:pt x="1487041" y="1643311"/>
                  <a:pt x="1451074" y="1659434"/>
                </a:cubicBezTo>
                <a:cubicBezTo>
                  <a:pt x="1415107" y="1675557"/>
                  <a:pt x="1376040" y="1683618"/>
                  <a:pt x="1333872" y="1683618"/>
                </a:cubicBezTo>
                <a:cubicBezTo>
                  <a:pt x="1273100" y="1683618"/>
                  <a:pt x="1219770" y="1671526"/>
                  <a:pt x="1173882" y="1647341"/>
                </a:cubicBezTo>
                <a:cubicBezTo>
                  <a:pt x="1127993" y="1623157"/>
                  <a:pt x="1089546" y="1589361"/>
                  <a:pt x="1058540" y="1545952"/>
                </a:cubicBezTo>
                <a:cubicBezTo>
                  <a:pt x="1027534" y="1502544"/>
                  <a:pt x="1004280" y="1451074"/>
                  <a:pt x="988777" y="1391543"/>
                </a:cubicBezTo>
                <a:cubicBezTo>
                  <a:pt x="973274" y="1332012"/>
                  <a:pt x="965522" y="1267520"/>
                  <a:pt x="965522" y="1198066"/>
                </a:cubicBezTo>
                <a:cubicBezTo>
                  <a:pt x="965522" y="1103809"/>
                  <a:pt x="979475" y="1003970"/>
                  <a:pt x="1007380" y="898550"/>
                </a:cubicBezTo>
                <a:cubicBezTo>
                  <a:pt x="1035286" y="793130"/>
                  <a:pt x="1077763" y="687710"/>
                  <a:pt x="1134814" y="582290"/>
                </a:cubicBezTo>
                <a:cubicBezTo>
                  <a:pt x="1191865" y="476870"/>
                  <a:pt x="1264419" y="374241"/>
                  <a:pt x="1352475" y="274402"/>
                </a:cubicBezTo>
                <a:cubicBezTo>
                  <a:pt x="1440532" y="174563"/>
                  <a:pt x="1544712" y="83096"/>
                  <a:pt x="1665014" y="0"/>
                </a:cubicBezTo>
                <a:close/>
                <a:moveTo>
                  <a:pt x="699492" y="0"/>
                </a:moveTo>
                <a:lnTo>
                  <a:pt x="788789" y="106040"/>
                </a:lnTo>
                <a:cubicBezTo>
                  <a:pt x="723056" y="158130"/>
                  <a:pt x="664145" y="214561"/>
                  <a:pt x="612055" y="275332"/>
                </a:cubicBezTo>
                <a:cubicBezTo>
                  <a:pt x="559966" y="336104"/>
                  <a:pt x="515937" y="398426"/>
                  <a:pt x="479970" y="462298"/>
                </a:cubicBezTo>
                <a:cubicBezTo>
                  <a:pt x="444004" y="526170"/>
                  <a:pt x="416408" y="590972"/>
                  <a:pt x="397185" y="656704"/>
                </a:cubicBezTo>
                <a:cubicBezTo>
                  <a:pt x="377961" y="722437"/>
                  <a:pt x="368349" y="785689"/>
                  <a:pt x="368349" y="846460"/>
                </a:cubicBezTo>
                <a:cubicBezTo>
                  <a:pt x="368349" y="901031"/>
                  <a:pt x="375481" y="945679"/>
                  <a:pt x="389743" y="980405"/>
                </a:cubicBezTo>
                <a:cubicBezTo>
                  <a:pt x="404006" y="1015132"/>
                  <a:pt x="422300" y="1044898"/>
                  <a:pt x="444624" y="1069702"/>
                </a:cubicBezTo>
                <a:cubicBezTo>
                  <a:pt x="466948" y="1094507"/>
                  <a:pt x="490512" y="1116521"/>
                  <a:pt x="515317" y="1135745"/>
                </a:cubicBezTo>
                <a:cubicBezTo>
                  <a:pt x="540122" y="1154969"/>
                  <a:pt x="563686" y="1176052"/>
                  <a:pt x="586011" y="1198997"/>
                </a:cubicBezTo>
                <a:cubicBezTo>
                  <a:pt x="608335" y="1221941"/>
                  <a:pt x="626628" y="1249226"/>
                  <a:pt x="640891" y="1280852"/>
                </a:cubicBezTo>
                <a:cubicBezTo>
                  <a:pt x="655154" y="1312478"/>
                  <a:pt x="662285" y="1352476"/>
                  <a:pt x="662285" y="1400845"/>
                </a:cubicBezTo>
                <a:cubicBezTo>
                  <a:pt x="662285" y="1436812"/>
                  <a:pt x="654843" y="1471848"/>
                  <a:pt x="639961" y="1505955"/>
                </a:cubicBezTo>
                <a:cubicBezTo>
                  <a:pt x="625078" y="1540061"/>
                  <a:pt x="604614" y="1570137"/>
                  <a:pt x="578569" y="1596182"/>
                </a:cubicBezTo>
                <a:cubicBezTo>
                  <a:pt x="552524" y="1622227"/>
                  <a:pt x="521518" y="1643311"/>
                  <a:pt x="485551" y="1659434"/>
                </a:cubicBezTo>
                <a:cubicBezTo>
                  <a:pt x="449585" y="1675557"/>
                  <a:pt x="410517" y="1683618"/>
                  <a:pt x="368349" y="1683618"/>
                </a:cubicBezTo>
                <a:cubicBezTo>
                  <a:pt x="307578" y="1683618"/>
                  <a:pt x="254248" y="1671526"/>
                  <a:pt x="208359" y="1647341"/>
                </a:cubicBezTo>
                <a:cubicBezTo>
                  <a:pt x="162471" y="1623157"/>
                  <a:pt x="124023" y="1589361"/>
                  <a:pt x="93017" y="1545952"/>
                </a:cubicBezTo>
                <a:cubicBezTo>
                  <a:pt x="62011" y="1502544"/>
                  <a:pt x="38757" y="1451074"/>
                  <a:pt x="23254" y="1391543"/>
                </a:cubicBezTo>
                <a:cubicBezTo>
                  <a:pt x="7751" y="1332012"/>
                  <a:pt x="0" y="1267520"/>
                  <a:pt x="0" y="1198066"/>
                </a:cubicBezTo>
                <a:cubicBezTo>
                  <a:pt x="0" y="1103809"/>
                  <a:pt x="13952" y="1003970"/>
                  <a:pt x="41858" y="898550"/>
                </a:cubicBezTo>
                <a:cubicBezTo>
                  <a:pt x="69763" y="793130"/>
                  <a:pt x="112241" y="687710"/>
                  <a:pt x="169292" y="582290"/>
                </a:cubicBezTo>
                <a:cubicBezTo>
                  <a:pt x="226343" y="476870"/>
                  <a:pt x="298896" y="374241"/>
                  <a:pt x="386953" y="274402"/>
                </a:cubicBezTo>
                <a:cubicBezTo>
                  <a:pt x="475009" y="174563"/>
                  <a:pt x="579189" y="83096"/>
                  <a:pt x="699492" y="0"/>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7" name="Google Shape;207;p37"/>
          <p:cNvSpPr/>
          <p:nvPr/>
        </p:nvSpPr>
        <p:spPr>
          <a:xfrm rot="-10485082">
            <a:off x="7480105" y="3812046"/>
            <a:ext cx="886883" cy="851144"/>
          </a:xfrm>
          <a:custGeom>
            <a:rect b="b" l="l" r="r" t="t"/>
            <a:pathLst>
              <a:path extrusionOk="0" h="1683618" w="1754311">
                <a:moveTo>
                  <a:pt x="1665014" y="0"/>
                </a:moveTo>
                <a:lnTo>
                  <a:pt x="1754311" y="106040"/>
                </a:lnTo>
                <a:cubicBezTo>
                  <a:pt x="1688579" y="158130"/>
                  <a:pt x="1629668" y="214561"/>
                  <a:pt x="1577578" y="275332"/>
                </a:cubicBezTo>
                <a:cubicBezTo>
                  <a:pt x="1525488" y="336104"/>
                  <a:pt x="1481460" y="398426"/>
                  <a:pt x="1445493" y="462298"/>
                </a:cubicBezTo>
                <a:cubicBezTo>
                  <a:pt x="1409526" y="526170"/>
                  <a:pt x="1381931" y="590972"/>
                  <a:pt x="1362707" y="656704"/>
                </a:cubicBezTo>
                <a:cubicBezTo>
                  <a:pt x="1343484" y="722437"/>
                  <a:pt x="1333872" y="785689"/>
                  <a:pt x="1333872" y="846460"/>
                </a:cubicBezTo>
                <a:cubicBezTo>
                  <a:pt x="1333872" y="901031"/>
                  <a:pt x="1341003" y="945679"/>
                  <a:pt x="1355266" y="980405"/>
                </a:cubicBezTo>
                <a:cubicBezTo>
                  <a:pt x="1369529" y="1015132"/>
                  <a:pt x="1387822" y="1044898"/>
                  <a:pt x="1410146" y="1069702"/>
                </a:cubicBezTo>
                <a:cubicBezTo>
                  <a:pt x="1432471" y="1094507"/>
                  <a:pt x="1456035" y="1116521"/>
                  <a:pt x="1480840" y="1135745"/>
                </a:cubicBezTo>
                <a:cubicBezTo>
                  <a:pt x="1505644" y="1154969"/>
                  <a:pt x="1529209" y="1176052"/>
                  <a:pt x="1551533" y="1198997"/>
                </a:cubicBezTo>
                <a:cubicBezTo>
                  <a:pt x="1573857" y="1221941"/>
                  <a:pt x="1592151" y="1249226"/>
                  <a:pt x="1606413" y="1280852"/>
                </a:cubicBezTo>
                <a:cubicBezTo>
                  <a:pt x="1620676" y="1312478"/>
                  <a:pt x="1627807" y="1352476"/>
                  <a:pt x="1627807" y="1400845"/>
                </a:cubicBezTo>
                <a:cubicBezTo>
                  <a:pt x="1627807" y="1436812"/>
                  <a:pt x="1620366" y="1471848"/>
                  <a:pt x="1605483" y="1505955"/>
                </a:cubicBezTo>
                <a:cubicBezTo>
                  <a:pt x="1590600" y="1540061"/>
                  <a:pt x="1570137" y="1570137"/>
                  <a:pt x="1544092" y="1596182"/>
                </a:cubicBezTo>
                <a:cubicBezTo>
                  <a:pt x="1518047" y="1622227"/>
                  <a:pt x="1487041" y="1643311"/>
                  <a:pt x="1451074" y="1659434"/>
                </a:cubicBezTo>
                <a:cubicBezTo>
                  <a:pt x="1415107" y="1675557"/>
                  <a:pt x="1376040" y="1683618"/>
                  <a:pt x="1333872" y="1683618"/>
                </a:cubicBezTo>
                <a:cubicBezTo>
                  <a:pt x="1273100" y="1683618"/>
                  <a:pt x="1219770" y="1671526"/>
                  <a:pt x="1173882" y="1647341"/>
                </a:cubicBezTo>
                <a:cubicBezTo>
                  <a:pt x="1127993" y="1623157"/>
                  <a:pt x="1089546" y="1589361"/>
                  <a:pt x="1058540" y="1545952"/>
                </a:cubicBezTo>
                <a:cubicBezTo>
                  <a:pt x="1027534" y="1502544"/>
                  <a:pt x="1004280" y="1451074"/>
                  <a:pt x="988777" y="1391543"/>
                </a:cubicBezTo>
                <a:cubicBezTo>
                  <a:pt x="973274" y="1332012"/>
                  <a:pt x="965522" y="1267520"/>
                  <a:pt x="965522" y="1198066"/>
                </a:cubicBezTo>
                <a:cubicBezTo>
                  <a:pt x="965522" y="1103809"/>
                  <a:pt x="979475" y="1003970"/>
                  <a:pt x="1007380" y="898550"/>
                </a:cubicBezTo>
                <a:cubicBezTo>
                  <a:pt x="1035286" y="793130"/>
                  <a:pt x="1077763" y="687710"/>
                  <a:pt x="1134814" y="582290"/>
                </a:cubicBezTo>
                <a:cubicBezTo>
                  <a:pt x="1191865" y="476870"/>
                  <a:pt x="1264419" y="374241"/>
                  <a:pt x="1352475" y="274402"/>
                </a:cubicBezTo>
                <a:cubicBezTo>
                  <a:pt x="1440532" y="174563"/>
                  <a:pt x="1544712" y="83096"/>
                  <a:pt x="1665014" y="0"/>
                </a:cubicBezTo>
                <a:close/>
                <a:moveTo>
                  <a:pt x="699492" y="0"/>
                </a:moveTo>
                <a:lnTo>
                  <a:pt x="788789" y="106040"/>
                </a:lnTo>
                <a:cubicBezTo>
                  <a:pt x="723056" y="158130"/>
                  <a:pt x="664145" y="214561"/>
                  <a:pt x="612055" y="275332"/>
                </a:cubicBezTo>
                <a:cubicBezTo>
                  <a:pt x="559966" y="336104"/>
                  <a:pt x="515937" y="398426"/>
                  <a:pt x="479970" y="462298"/>
                </a:cubicBezTo>
                <a:cubicBezTo>
                  <a:pt x="444004" y="526170"/>
                  <a:pt x="416408" y="590972"/>
                  <a:pt x="397185" y="656704"/>
                </a:cubicBezTo>
                <a:cubicBezTo>
                  <a:pt x="377961" y="722437"/>
                  <a:pt x="368349" y="785689"/>
                  <a:pt x="368349" y="846460"/>
                </a:cubicBezTo>
                <a:cubicBezTo>
                  <a:pt x="368349" y="901031"/>
                  <a:pt x="375481" y="945679"/>
                  <a:pt x="389743" y="980405"/>
                </a:cubicBezTo>
                <a:cubicBezTo>
                  <a:pt x="404006" y="1015132"/>
                  <a:pt x="422300" y="1044898"/>
                  <a:pt x="444624" y="1069702"/>
                </a:cubicBezTo>
                <a:cubicBezTo>
                  <a:pt x="466948" y="1094507"/>
                  <a:pt x="490512" y="1116521"/>
                  <a:pt x="515317" y="1135745"/>
                </a:cubicBezTo>
                <a:cubicBezTo>
                  <a:pt x="540122" y="1154969"/>
                  <a:pt x="563686" y="1176052"/>
                  <a:pt x="586011" y="1198997"/>
                </a:cubicBezTo>
                <a:cubicBezTo>
                  <a:pt x="608335" y="1221941"/>
                  <a:pt x="626628" y="1249226"/>
                  <a:pt x="640891" y="1280852"/>
                </a:cubicBezTo>
                <a:cubicBezTo>
                  <a:pt x="655154" y="1312478"/>
                  <a:pt x="662285" y="1352476"/>
                  <a:pt x="662285" y="1400845"/>
                </a:cubicBezTo>
                <a:cubicBezTo>
                  <a:pt x="662285" y="1436812"/>
                  <a:pt x="654843" y="1471848"/>
                  <a:pt x="639961" y="1505955"/>
                </a:cubicBezTo>
                <a:cubicBezTo>
                  <a:pt x="625078" y="1540061"/>
                  <a:pt x="604614" y="1570137"/>
                  <a:pt x="578569" y="1596182"/>
                </a:cubicBezTo>
                <a:cubicBezTo>
                  <a:pt x="552524" y="1622227"/>
                  <a:pt x="521518" y="1643311"/>
                  <a:pt x="485551" y="1659434"/>
                </a:cubicBezTo>
                <a:cubicBezTo>
                  <a:pt x="449585" y="1675557"/>
                  <a:pt x="410517" y="1683618"/>
                  <a:pt x="368349" y="1683618"/>
                </a:cubicBezTo>
                <a:cubicBezTo>
                  <a:pt x="307578" y="1683618"/>
                  <a:pt x="254248" y="1671526"/>
                  <a:pt x="208359" y="1647341"/>
                </a:cubicBezTo>
                <a:cubicBezTo>
                  <a:pt x="162471" y="1623157"/>
                  <a:pt x="124023" y="1589361"/>
                  <a:pt x="93017" y="1545952"/>
                </a:cubicBezTo>
                <a:cubicBezTo>
                  <a:pt x="62011" y="1502544"/>
                  <a:pt x="38757" y="1451074"/>
                  <a:pt x="23254" y="1391543"/>
                </a:cubicBezTo>
                <a:cubicBezTo>
                  <a:pt x="7751" y="1332012"/>
                  <a:pt x="0" y="1267520"/>
                  <a:pt x="0" y="1198066"/>
                </a:cubicBezTo>
                <a:cubicBezTo>
                  <a:pt x="0" y="1103809"/>
                  <a:pt x="13952" y="1003970"/>
                  <a:pt x="41858" y="898550"/>
                </a:cubicBezTo>
                <a:cubicBezTo>
                  <a:pt x="69763" y="793130"/>
                  <a:pt x="112241" y="687710"/>
                  <a:pt x="169292" y="582290"/>
                </a:cubicBezTo>
                <a:cubicBezTo>
                  <a:pt x="226343" y="476870"/>
                  <a:pt x="298896" y="374241"/>
                  <a:pt x="386953" y="274402"/>
                </a:cubicBezTo>
                <a:cubicBezTo>
                  <a:pt x="475009" y="174563"/>
                  <a:pt x="579189" y="83096"/>
                  <a:pt x="699492" y="0"/>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8" name="Google Shape;208;p37"/>
          <p:cNvSpPr txBox="1"/>
          <p:nvPr>
            <p:ph idx="1" type="body"/>
          </p:nvPr>
        </p:nvSpPr>
        <p:spPr>
          <a:xfrm>
            <a:off x="3948947" y="932260"/>
            <a:ext cx="4084275" cy="3278981"/>
          </a:xfrm>
          <a:prstGeom prst="rect">
            <a:avLst/>
          </a:prstGeom>
          <a:noFill/>
          <a:ln>
            <a:noFill/>
          </a:ln>
        </p:spPr>
        <p:txBody>
          <a:bodyPr anchorCtr="0" anchor="ctr" bIns="34275" lIns="68575" spcFirstLastPara="1" rIns="68575" wrap="square" tIns="34275">
            <a:noAutofit/>
          </a:bodyPr>
          <a:lstStyle>
            <a:lvl1pPr indent="-228600" lvl="0" marL="457200" algn="l">
              <a:lnSpc>
                <a:spcPct val="100000"/>
              </a:lnSpc>
              <a:spcBef>
                <a:spcPts val="800"/>
              </a:spcBef>
              <a:spcAft>
                <a:spcPts val="0"/>
              </a:spcAft>
              <a:buClr>
                <a:schemeClr val="dk1"/>
              </a:buClr>
              <a:buSzPts val="4500"/>
              <a:buNone/>
              <a:defRPr b="1" sz="4500"/>
            </a:lvl1pPr>
            <a:lvl2pPr indent="-514350" lvl="1" marL="914400" algn="l">
              <a:lnSpc>
                <a:spcPct val="90000"/>
              </a:lnSpc>
              <a:spcBef>
                <a:spcPts val="400"/>
              </a:spcBef>
              <a:spcAft>
                <a:spcPts val="0"/>
              </a:spcAft>
              <a:buClr>
                <a:schemeClr val="dk1"/>
              </a:buClr>
              <a:buSzPts val="4500"/>
              <a:buChar char="•"/>
              <a:defRPr sz="4500"/>
            </a:lvl2pPr>
            <a:lvl3pPr indent="-514350" lvl="2" marL="1371600" algn="l">
              <a:lnSpc>
                <a:spcPct val="90000"/>
              </a:lnSpc>
              <a:spcBef>
                <a:spcPts val="400"/>
              </a:spcBef>
              <a:spcAft>
                <a:spcPts val="0"/>
              </a:spcAft>
              <a:buClr>
                <a:schemeClr val="dk1"/>
              </a:buClr>
              <a:buSzPts val="4500"/>
              <a:buChar char="•"/>
              <a:defRPr sz="4500"/>
            </a:lvl3pPr>
            <a:lvl4pPr indent="-514350" lvl="3" marL="1828800" algn="l">
              <a:lnSpc>
                <a:spcPct val="90000"/>
              </a:lnSpc>
              <a:spcBef>
                <a:spcPts val="400"/>
              </a:spcBef>
              <a:spcAft>
                <a:spcPts val="0"/>
              </a:spcAft>
              <a:buClr>
                <a:schemeClr val="dk1"/>
              </a:buClr>
              <a:buSzPts val="4500"/>
              <a:buChar char="•"/>
              <a:defRPr sz="4500"/>
            </a:lvl4pPr>
            <a:lvl5pPr indent="-514350" lvl="4" marL="2286000" algn="l">
              <a:lnSpc>
                <a:spcPct val="90000"/>
              </a:lnSpc>
              <a:spcBef>
                <a:spcPts val="400"/>
              </a:spcBef>
              <a:spcAft>
                <a:spcPts val="0"/>
              </a:spcAft>
              <a:buClr>
                <a:schemeClr val="dk1"/>
              </a:buClr>
              <a:buSzPts val="4500"/>
              <a:buChar char="•"/>
              <a:defRPr sz="45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9" name="Google Shape;209;p37"/>
          <p:cNvSpPr txBox="1"/>
          <p:nvPr>
            <p:ph idx="2" type="body"/>
          </p:nvPr>
        </p:nvSpPr>
        <p:spPr>
          <a:xfrm>
            <a:off x="1121263" y="3230999"/>
            <a:ext cx="1921385" cy="19511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228600" lvl="1" marL="914400" algn="l">
              <a:lnSpc>
                <a:spcPct val="90000"/>
              </a:lnSpc>
              <a:spcBef>
                <a:spcPts val="400"/>
              </a:spcBef>
              <a:spcAft>
                <a:spcPts val="0"/>
              </a:spcAft>
              <a:buClr>
                <a:schemeClr val="dk1"/>
              </a:buClr>
              <a:buSzPts val="1400"/>
              <a:buNone/>
              <a:defRPr sz="1400"/>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0" name="Google Shape;210;p37"/>
          <p:cNvSpPr/>
          <p:nvPr>
            <p:ph idx="3" type="pic"/>
          </p:nvPr>
        </p:nvSpPr>
        <p:spPr>
          <a:xfrm>
            <a:off x="946088" y="992442"/>
            <a:ext cx="2091944" cy="2091944"/>
          </a:xfrm>
          <a:prstGeom prst="rect">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bright-full slide">
  <p:cSld name="1_Title bright-full slide">
    <p:spTree>
      <p:nvGrpSpPr>
        <p:cNvPr id="211" name="Shape 211"/>
        <p:cNvGrpSpPr/>
        <p:nvPr/>
      </p:nvGrpSpPr>
      <p:grpSpPr>
        <a:xfrm>
          <a:off x="0" y="0"/>
          <a:ext cx="0" cy="0"/>
          <a:chOff x="0" y="0"/>
          <a:chExt cx="0" cy="0"/>
        </a:xfrm>
      </p:grpSpPr>
      <p:sp>
        <p:nvSpPr>
          <p:cNvPr id="212" name="Google Shape;212;p38"/>
          <p:cNvSpPr txBox="1"/>
          <p:nvPr>
            <p:ph type="ctrTitle"/>
          </p:nvPr>
        </p:nvSpPr>
        <p:spPr>
          <a:xfrm>
            <a:off x="1273626" y="1368024"/>
            <a:ext cx="6596744" cy="85725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accent1"/>
              </a:buClr>
              <a:buSzPts val="4500"/>
              <a:buFont typeface="Calibri"/>
              <a:buNone/>
              <a:defRPr b="1" sz="4500">
                <a:solidFill>
                  <a:schemeClr val="accen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3" name="Google Shape;213;p38"/>
          <p:cNvSpPr txBox="1"/>
          <p:nvPr>
            <p:ph idx="1" type="subTitle"/>
          </p:nvPr>
        </p:nvSpPr>
        <p:spPr>
          <a:xfrm>
            <a:off x="1523993" y="3606065"/>
            <a:ext cx="6096000" cy="85725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14" name="Google Shape;214;p3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5" name="Google Shape;215;p3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6" name="Google Shape;216;p3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
        <p:nvSpPr>
          <p:cNvPr id="217" name="Google Shape;217;p38"/>
          <p:cNvSpPr txBox="1"/>
          <p:nvPr>
            <p:ph idx="2" type="body"/>
          </p:nvPr>
        </p:nvSpPr>
        <p:spPr>
          <a:xfrm>
            <a:off x="1166534" y="2330315"/>
            <a:ext cx="6810920" cy="565213"/>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1"/>
              </a:buClr>
              <a:buSzPts val="2700"/>
              <a:buNone/>
              <a:defRPr sz="2700"/>
            </a:lvl1pPr>
            <a:lvl2pPr indent="-400050" lvl="1" marL="914400" algn="l">
              <a:lnSpc>
                <a:spcPct val="90000"/>
              </a:lnSpc>
              <a:spcBef>
                <a:spcPts val="400"/>
              </a:spcBef>
              <a:spcAft>
                <a:spcPts val="0"/>
              </a:spcAft>
              <a:buClr>
                <a:schemeClr val="dk1"/>
              </a:buClr>
              <a:buSzPts val="2700"/>
              <a:buChar char="•"/>
              <a:defRPr sz="2700"/>
            </a:lvl2pPr>
            <a:lvl3pPr indent="-400050" lvl="2" marL="1371600" algn="l">
              <a:lnSpc>
                <a:spcPct val="90000"/>
              </a:lnSpc>
              <a:spcBef>
                <a:spcPts val="400"/>
              </a:spcBef>
              <a:spcAft>
                <a:spcPts val="0"/>
              </a:spcAft>
              <a:buClr>
                <a:schemeClr val="dk1"/>
              </a:buClr>
              <a:buSzPts val="2700"/>
              <a:buChar char="•"/>
              <a:defRPr sz="2700"/>
            </a:lvl3pPr>
            <a:lvl4pPr indent="-400050" lvl="3" marL="1828800" algn="l">
              <a:lnSpc>
                <a:spcPct val="90000"/>
              </a:lnSpc>
              <a:spcBef>
                <a:spcPts val="400"/>
              </a:spcBef>
              <a:spcAft>
                <a:spcPts val="0"/>
              </a:spcAft>
              <a:buClr>
                <a:schemeClr val="dk1"/>
              </a:buClr>
              <a:buSzPts val="2700"/>
              <a:buChar char="•"/>
              <a:defRPr sz="2700"/>
            </a:lvl4pPr>
            <a:lvl5pPr indent="-400050" lvl="4" marL="2286000" algn="l">
              <a:lnSpc>
                <a:spcPct val="90000"/>
              </a:lnSpc>
              <a:spcBef>
                <a:spcPts val="400"/>
              </a:spcBef>
              <a:spcAft>
                <a:spcPts val="0"/>
              </a:spcAft>
              <a:buClr>
                <a:schemeClr val="dk1"/>
              </a:buClr>
              <a:buSzPts val="2700"/>
              <a:buChar char="•"/>
              <a:defRPr sz="27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right-full slide_Fancy">
  <p:cSld name="Title bright-full slide_Fancy">
    <p:bg>
      <p:bgPr>
        <a:solidFill>
          <a:schemeClr val="accent1"/>
        </a:solidFill>
      </p:bgPr>
    </p:bg>
    <p:spTree>
      <p:nvGrpSpPr>
        <p:cNvPr id="218" name="Shape 218"/>
        <p:cNvGrpSpPr/>
        <p:nvPr/>
      </p:nvGrpSpPr>
      <p:grpSpPr>
        <a:xfrm>
          <a:off x="0" y="0"/>
          <a:ext cx="0" cy="0"/>
          <a:chOff x="0" y="0"/>
          <a:chExt cx="0" cy="0"/>
        </a:xfrm>
      </p:grpSpPr>
      <p:sp>
        <p:nvSpPr>
          <p:cNvPr id="219" name="Google Shape;219;p39"/>
          <p:cNvSpPr txBox="1"/>
          <p:nvPr>
            <p:ph idx="1" type="body"/>
          </p:nvPr>
        </p:nvSpPr>
        <p:spPr>
          <a:xfrm>
            <a:off x="761999" y="1417161"/>
            <a:ext cx="3809994" cy="62379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4100"/>
              <a:buNone/>
              <a:defRPr b="1" sz="41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0" name="Google Shape;220;p39"/>
          <p:cNvSpPr txBox="1"/>
          <p:nvPr>
            <p:ph idx="2" type="body"/>
          </p:nvPr>
        </p:nvSpPr>
        <p:spPr>
          <a:xfrm>
            <a:off x="1270199" y="2222956"/>
            <a:ext cx="3970734" cy="491729"/>
          </a:xfrm>
          <a:prstGeom prst="rect">
            <a:avLst/>
          </a:prstGeom>
          <a:noFill/>
          <a:ln>
            <a:noFill/>
          </a:ln>
        </p:spPr>
        <p:txBody>
          <a:bodyPr anchorCtr="0" anchor="t" bIns="34275" lIns="68575" spcFirstLastPara="1" rIns="68575" wrap="square" tIns="34275">
            <a:noAutofit/>
          </a:bodyPr>
          <a:lstStyle>
            <a:lvl1pPr indent="-400050" lvl="0" marL="457200" algn="l">
              <a:lnSpc>
                <a:spcPct val="90000"/>
              </a:lnSpc>
              <a:spcBef>
                <a:spcPts val="800"/>
              </a:spcBef>
              <a:spcAft>
                <a:spcPts val="0"/>
              </a:spcAft>
              <a:buClr>
                <a:schemeClr val="lt1"/>
              </a:buClr>
              <a:buSzPts val="2700"/>
              <a:buFont typeface="Noto Sans Symbols"/>
              <a:buChar char="▪"/>
              <a:defRPr sz="2700">
                <a:solidFill>
                  <a:schemeClr val="lt1"/>
                </a:solidFill>
              </a:defRPr>
            </a:lvl1pPr>
            <a:lvl2pPr indent="-400050" lvl="1" marL="914400" algn="l">
              <a:lnSpc>
                <a:spcPct val="90000"/>
              </a:lnSpc>
              <a:spcBef>
                <a:spcPts val="400"/>
              </a:spcBef>
              <a:spcAft>
                <a:spcPts val="0"/>
              </a:spcAft>
              <a:buClr>
                <a:schemeClr val="lt1"/>
              </a:buClr>
              <a:buSzPts val="2700"/>
              <a:buChar char="•"/>
              <a:defRPr sz="2700">
                <a:solidFill>
                  <a:schemeClr val="lt1"/>
                </a:solidFill>
              </a:defRPr>
            </a:lvl2pPr>
            <a:lvl3pPr indent="-400050" lvl="2" marL="1371600" algn="l">
              <a:lnSpc>
                <a:spcPct val="90000"/>
              </a:lnSpc>
              <a:spcBef>
                <a:spcPts val="400"/>
              </a:spcBef>
              <a:spcAft>
                <a:spcPts val="0"/>
              </a:spcAft>
              <a:buClr>
                <a:schemeClr val="lt1"/>
              </a:buClr>
              <a:buSzPts val="2700"/>
              <a:buChar char="•"/>
              <a:defRPr sz="2700">
                <a:solidFill>
                  <a:schemeClr val="lt1"/>
                </a:solidFill>
              </a:defRPr>
            </a:lvl3pPr>
            <a:lvl4pPr indent="-400050" lvl="3" marL="1828800" algn="l">
              <a:lnSpc>
                <a:spcPct val="90000"/>
              </a:lnSpc>
              <a:spcBef>
                <a:spcPts val="400"/>
              </a:spcBef>
              <a:spcAft>
                <a:spcPts val="0"/>
              </a:spcAft>
              <a:buClr>
                <a:schemeClr val="lt1"/>
              </a:buClr>
              <a:buSzPts val="2700"/>
              <a:buChar char="•"/>
              <a:defRPr sz="2700">
                <a:solidFill>
                  <a:schemeClr val="lt1"/>
                </a:solidFill>
              </a:defRPr>
            </a:lvl4pPr>
            <a:lvl5pPr indent="-400050" lvl="4" marL="2286000" algn="l">
              <a:lnSpc>
                <a:spcPct val="90000"/>
              </a:lnSpc>
              <a:spcBef>
                <a:spcPts val="400"/>
              </a:spcBef>
              <a:spcAft>
                <a:spcPts val="0"/>
              </a:spcAft>
              <a:buClr>
                <a:schemeClr val="lt1"/>
              </a:buClr>
              <a:buSzPts val="2700"/>
              <a:buChar char="•"/>
              <a:defRPr sz="27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1" name="Google Shape;221;p39"/>
          <p:cNvSpPr txBox="1"/>
          <p:nvPr>
            <p:ph idx="3" type="body"/>
          </p:nvPr>
        </p:nvSpPr>
        <p:spPr>
          <a:xfrm>
            <a:off x="1270199" y="2743404"/>
            <a:ext cx="3970734" cy="491729"/>
          </a:xfrm>
          <a:prstGeom prst="rect">
            <a:avLst/>
          </a:prstGeom>
          <a:noFill/>
          <a:ln>
            <a:noFill/>
          </a:ln>
        </p:spPr>
        <p:txBody>
          <a:bodyPr anchorCtr="0" anchor="t" bIns="34275" lIns="68575" spcFirstLastPara="1" rIns="68575" wrap="square" tIns="34275">
            <a:noAutofit/>
          </a:bodyPr>
          <a:lstStyle>
            <a:lvl1pPr indent="-400050" lvl="0" marL="457200" algn="l">
              <a:lnSpc>
                <a:spcPct val="90000"/>
              </a:lnSpc>
              <a:spcBef>
                <a:spcPts val="800"/>
              </a:spcBef>
              <a:spcAft>
                <a:spcPts val="0"/>
              </a:spcAft>
              <a:buClr>
                <a:schemeClr val="lt1"/>
              </a:buClr>
              <a:buSzPts val="2700"/>
              <a:buFont typeface="Noto Sans Symbols"/>
              <a:buChar char="▪"/>
              <a:defRPr sz="2700">
                <a:solidFill>
                  <a:schemeClr val="lt1"/>
                </a:solidFill>
              </a:defRPr>
            </a:lvl1pPr>
            <a:lvl2pPr indent="-400050" lvl="1" marL="914400" algn="l">
              <a:lnSpc>
                <a:spcPct val="90000"/>
              </a:lnSpc>
              <a:spcBef>
                <a:spcPts val="400"/>
              </a:spcBef>
              <a:spcAft>
                <a:spcPts val="0"/>
              </a:spcAft>
              <a:buClr>
                <a:schemeClr val="lt1"/>
              </a:buClr>
              <a:buSzPts val="2700"/>
              <a:buChar char="•"/>
              <a:defRPr sz="2700">
                <a:solidFill>
                  <a:schemeClr val="lt1"/>
                </a:solidFill>
              </a:defRPr>
            </a:lvl2pPr>
            <a:lvl3pPr indent="-400050" lvl="2" marL="1371600" algn="l">
              <a:lnSpc>
                <a:spcPct val="90000"/>
              </a:lnSpc>
              <a:spcBef>
                <a:spcPts val="400"/>
              </a:spcBef>
              <a:spcAft>
                <a:spcPts val="0"/>
              </a:spcAft>
              <a:buClr>
                <a:schemeClr val="lt1"/>
              </a:buClr>
              <a:buSzPts val="2700"/>
              <a:buChar char="•"/>
              <a:defRPr sz="2700">
                <a:solidFill>
                  <a:schemeClr val="lt1"/>
                </a:solidFill>
              </a:defRPr>
            </a:lvl3pPr>
            <a:lvl4pPr indent="-400050" lvl="3" marL="1828800" algn="l">
              <a:lnSpc>
                <a:spcPct val="90000"/>
              </a:lnSpc>
              <a:spcBef>
                <a:spcPts val="400"/>
              </a:spcBef>
              <a:spcAft>
                <a:spcPts val="0"/>
              </a:spcAft>
              <a:buClr>
                <a:schemeClr val="lt1"/>
              </a:buClr>
              <a:buSzPts val="2700"/>
              <a:buChar char="•"/>
              <a:defRPr sz="2700">
                <a:solidFill>
                  <a:schemeClr val="lt1"/>
                </a:solidFill>
              </a:defRPr>
            </a:lvl4pPr>
            <a:lvl5pPr indent="-400050" lvl="4" marL="2286000" algn="l">
              <a:lnSpc>
                <a:spcPct val="90000"/>
              </a:lnSpc>
              <a:spcBef>
                <a:spcPts val="400"/>
              </a:spcBef>
              <a:spcAft>
                <a:spcPts val="0"/>
              </a:spcAft>
              <a:buClr>
                <a:schemeClr val="lt1"/>
              </a:buClr>
              <a:buSzPts val="2700"/>
              <a:buChar char="•"/>
              <a:defRPr sz="27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2" name="Google Shape;222;p39"/>
          <p:cNvSpPr txBox="1"/>
          <p:nvPr>
            <p:ph idx="4" type="body"/>
          </p:nvPr>
        </p:nvSpPr>
        <p:spPr>
          <a:xfrm>
            <a:off x="1270199" y="3273606"/>
            <a:ext cx="3970734" cy="491729"/>
          </a:xfrm>
          <a:prstGeom prst="rect">
            <a:avLst/>
          </a:prstGeom>
          <a:noFill/>
          <a:ln>
            <a:noFill/>
          </a:ln>
        </p:spPr>
        <p:txBody>
          <a:bodyPr anchorCtr="0" anchor="t" bIns="34275" lIns="68575" spcFirstLastPara="1" rIns="68575" wrap="square" tIns="34275">
            <a:noAutofit/>
          </a:bodyPr>
          <a:lstStyle>
            <a:lvl1pPr indent="-400050" lvl="0" marL="457200" algn="l">
              <a:lnSpc>
                <a:spcPct val="90000"/>
              </a:lnSpc>
              <a:spcBef>
                <a:spcPts val="800"/>
              </a:spcBef>
              <a:spcAft>
                <a:spcPts val="0"/>
              </a:spcAft>
              <a:buClr>
                <a:schemeClr val="lt1"/>
              </a:buClr>
              <a:buSzPts val="2700"/>
              <a:buFont typeface="Noto Sans Symbols"/>
              <a:buChar char="▪"/>
              <a:defRPr sz="2700">
                <a:solidFill>
                  <a:schemeClr val="lt1"/>
                </a:solidFill>
              </a:defRPr>
            </a:lvl1pPr>
            <a:lvl2pPr indent="-400050" lvl="1" marL="914400" algn="l">
              <a:lnSpc>
                <a:spcPct val="90000"/>
              </a:lnSpc>
              <a:spcBef>
                <a:spcPts val="400"/>
              </a:spcBef>
              <a:spcAft>
                <a:spcPts val="0"/>
              </a:spcAft>
              <a:buClr>
                <a:schemeClr val="lt1"/>
              </a:buClr>
              <a:buSzPts val="2700"/>
              <a:buChar char="•"/>
              <a:defRPr sz="2700">
                <a:solidFill>
                  <a:schemeClr val="lt1"/>
                </a:solidFill>
              </a:defRPr>
            </a:lvl2pPr>
            <a:lvl3pPr indent="-400050" lvl="2" marL="1371600" algn="l">
              <a:lnSpc>
                <a:spcPct val="90000"/>
              </a:lnSpc>
              <a:spcBef>
                <a:spcPts val="400"/>
              </a:spcBef>
              <a:spcAft>
                <a:spcPts val="0"/>
              </a:spcAft>
              <a:buClr>
                <a:schemeClr val="lt1"/>
              </a:buClr>
              <a:buSzPts val="2700"/>
              <a:buChar char="•"/>
              <a:defRPr sz="2700">
                <a:solidFill>
                  <a:schemeClr val="lt1"/>
                </a:solidFill>
              </a:defRPr>
            </a:lvl3pPr>
            <a:lvl4pPr indent="-400050" lvl="3" marL="1828800" algn="l">
              <a:lnSpc>
                <a:spcPct val="90000"/>
              </a:lnSpc>
              <a:spcBef>
                <a:spcPts val="400"/>
              </a:spcBef>
              <a:spcAft>
                <a:spcPts val="0"/>
              </a:spcAft>
              <a:buClr>
                <a:schemeClr val="lt1"/>
              </a:buClr>
              <a:buSzPts val="2700"/>
              <a:buChar char="•"/>
              <a:defRPr sz="2700">
                <a:solidFill>
                  <a:schemeClr val="lt1"/>
                </a:solidFill>
              </a:defRPr>
            </a:lvl4pPr>
            <a:lvl5pPr indent="-400050" lvl="4" marL="2286000" algn="l">
              <a:lnSpc>
                <a:spcPct val="90000"/>
              </a:lnSpc>
              <a:spcBef>
                <a:spcPts val="400"/>
              </a:spcBef>
              <a:spcAft>
                <a:spcPts val="0"/>
              </a:spcAft>
              <a:buClr>
                <a:schemeClr val="lt1"/>
              </a:buClr>
              <a:buSzPts val="2700"/>
              <a:buChar char="•"/>
              <a:defRPr sz="27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3" name="Google Shape;223;p39"/>
          <p:cNvSpPr txBox="1"/>
          <p:nvPr>
            <p:ph idx="5" type="body"/>
          </p:nvPr>
        </p:nvSpPr>
        <p:spPr>
          <a:xfrm>
            <a:off x="1270199" y="3789930"/>
            <a:ext cx="3970734" cy="491729"/>
          </a:xfrm>
          <a:prstGeom prst="rect">
            <a:avLst/>
          </a:prstGeom>
          <a:noFill/>
          <a:ln>
            <a:noFill/>
          </a:ln>
        </p:spPr>
        <p:txBody>
          <a:bodyPr anchorCtr="0" anchor="t" bIns="34275" lIns="68575" spcFirstLastPara="1" rIns="68575" wrap="square" tIns="34275">
            <a:noAutofit/>
          </a:bodyPr>
          <a:lstStyle>
            <a:lvl1pPr indent="-400050" lvl="0" marL="457200" algn="l">
              <a:lnSpc>
                <a:spcPct val="90000"/>
              </a:lnSpc>
              <a:spcBef>
                <a:spcPts val="800"/>
              </a:spcBef>
              <a:spcAft>
                <a:spcPts val="0"/>
              </a:spcAft>
              <a:buClr>
                <a:schemeClr val="lt1"/>
              </a:buClr>
              <a:buSzPts val="2700"/>
              <a:buFont typeface="Noto Sans Symbols"/>
              <a:buChar char="▪"/>
              <a:defRPr sz="2700">
                <a:solidFill>
                  <a:schemeClr val="lt1"/>
                </a:solidFill>
              </a:defRPr>
            </a:lvl1pPr>
            <a:lvl2pPr indent="-400050" lvl="1" marL="914400" algn="l">
              <a:lnSpc>
                <a:spcPct val="90000"/>
              </a:lnSpc>
              <a:spcBef>
                <a:spcPts val="400"/>
              </a:spcBef>
              <a:spcAft>
                <a:spcPts val="0"/>
              </a:spcAft>
              <a:buClr>
                <a:schemeClr val="lt1"/>
              </a:buClr>
              <a:buSzPts val="2700"/>
              <a:buChar char="•"/>
              <a:defRPr sz="2700">
                <a:solidFill>
                  <a:schemeClr val="lt1"/>
                </a:solidFill>
              </a:defRPr>
            </a:lvl2pPr>
            <a:lvl3pPr indent="-400050" lvl="2" marL="1371600" algn="l">
              <a:lnSpc>
                <a:spcPct val="90000"/>
              </a:lnSpc>
              <a:spcBef>
                <a:spcPts val="400"/>
              </a:spcBef>
              <a:spcAft>
                <a:spcPts val="0"/>
              </a:spcAft>
              <a:buClr>
                <a:schemeClr val="lt1"/>
              </a:buClr>
              <a:buSzPts val="2700"/>
              <a:buChar char="•"/>
              <a:defRPr sz="2700">
                <a:solidFill>
                  <a:schemeClr val="lt1"/>
                </a:solidFill>
              </a:defRPr>
            </a:lvl3pPr>
            <a:lvl4pPr indent="-400050" lvl="3" marL="1828800" algn="l">
              <a:lnSpc>
                <a:spcPct val="90000"/>
              </a:lnSpc>
              <a:spcBef>
                <a:spcPts val="400"/>
              </a:spcBef>
              <a:spcAft>
                <a:spcPts val="0"/>
              </a:spcAft>
              <a:buClr>
                <a:schemeClr val="lt1"/>
              </a:buClr>
              <a:buSzPts val="2700"/>
              <a:buChar char="•"/>
              <a:defRPr sz="2700">
                <a:solidFill>
                  <a:schemeClr val="lt1"/>
                </a:solidFill>
              </a:defRPr>
            </a:lvl4pPr>
            <a:lvl5pPr indent="-400050" lvl="4" marL="2286000" algn="l">
              <a:lnSpc>
                <a:spcPct val="90000"/>
              </a:lnSpc>
              <a:spcBef>
                <a:spcPts val="400"/>
              </a:spcBef>
              <a:spcAft>
                <a:spcPts val="0"/>
              </a:spcAft>
              <a:buClr>
                <a:schemeClr val="lt1"/>
              </a:buClr>
              <a:buSzPts val="2700"/>
              <a:buChar char="•"/>
              <a:defRPr sz="27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bright-full slide_Fancy">
  <p:cSld name="2_Title bright-full slide_Fancy">
    <p:bg>
      <p:bgPr>
        <a:solidFill>
          <a:srgbClr val="07FF4D"/>
        </a:solidFill>
      </p:bgPr>
    </p:bg>
    <p:spTree>
      <p:nvGrpSpPr>
        <p:cNvPr id="224" name="Shape 224"/>
        <p:cNvGrpSpPr/>
        <p:nvPr/>
      </p:nvGrpSpPr>
      <p:grpSpPr>
        <a:xfrm>
          <a:off x="0" y="0"/>
          <a:ext cx="0" cy="0"/>
          <a:chOff x="0" y="0"/>
          <a:chExt cx="0" cy="0"/>
        </a:xfrm>
      </p:grpSpPr>
      <p:grpSp>
        <p:nvGrpSpPr>
          <p:cNvPr id="225" name="Google Shape;225;p40"/>
          <p:cNvGrpSpPr/>
          <p:nvPr/>
        </p:nvGrpSpPr>
        <p:grpSpPr>
          <a:xfrm>
            <a:off x="0" y="-4592"/>
            <a:ext cx="9144008" cy="5143501"/>
            <a:chOff x="-10" y="0"/>
            <a:chExt cx="12192011" cy="6858001"/>
          </a:xfrm>
        </p:grpSpPr>
        <p:grpSp>
          <p:nvGrpSpPr>
            <p:cNvPr id="226" name="Google Shape;226;p40"/>
            <p:cNvGrpSpPr/>
            <p:nvPr/>
          </p:nvGrpSpPr>
          <p:grpSpPr>
            <a:xfrm>
              <a:off x="0" y="0"/>
              <a:ext cx="12192000" cy="6858000"/>
              <a:chOff x="0" y="0"/>
              <a:chExt cx="10972800" cy="6858000"/>
            </a:xfrm>
          </p:grpSpPr>
          <p:sp>
            <p:nvSpPr>
              <p:cNvPr id="227" name="Google Shape;227;p40"/>
              <p:cNvSpPr/>
              <p:nvPr/>
            </p:nvSpPr>
            <p:spPr>
              <a:xfrm>
                <a:off x="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28" name="Google Shape;228;p40"/>
              <p:cNvSpPr/>
              <p:nvPr/>
            </p:nvSpPr>
            <p:spPr>
              <a:xfrm>
                <a:off x="609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29" name="Google Shape;229;p40"/>
              <p:cNvSpPr/>
              <p:nvPr/>
            </p:nvSpPr>
            <p:spPr>
              <a:xfrm>
                <a:off x="1219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30" name="Google Shape;230;p40"/>
              <p:cNvSpPr/>
              <p:nvPr/>
            </p:nvSpPr>
            <p:spPr>
              <a:xfrm>
                <a:off x="1828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31" name="Google Shape;231;p40"/>
              <p:cNvSpPr/>
              <p:nvPr/>
            </p:nvSpPr>
            <p:spPr>
              <a:xfrm>
                <a:off x="2438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32" name="Google Shape;232;p40"/>
              <p:cNvSpPr/>
              <p:nvPr/>
            </p:nvSpPr>
            <p:spPr>
              <a:xfrm>
                <a:off x="3048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33" name="Google Shape;233;p40"/>
              <p:cNvSpPr/>
              <p:nvPr/>
            </p:nvSpPr>
            <p:spPr>
              <a:xfrm>
                <a:off x="3657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34" name="Google Shape;234;p40"/>
              <p:cNvSpPr/>
              <p:nvPr/>
            </p:nvSpPr>
            <p:spPr>
              <a:xfrm>
                <a:off x="4267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35" name="Google Shape;235;p40"/>
              <p:cNvSpPr/>
              <p:nvPr/>
            </p:nvSpPr>
            <p:spPr>
              <a:xfrm>
                <a:off x="4876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36" name="Google Shape;236;p40"/>
              <p:cNvSpPr/>
              <p:nvPr/>
            </p:nvSpPr>
            <p:spPr>
              <a:xfrm>
                <a:off x="5486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37" name="Google Shape;237;p40"/>
              <p:cNvSpPr/>
              <p:nvPr/>
            </p:nvSpPr>
            <p:spPr>
              <a:xfrm>
                <a:off x="6096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38" name="Google Shape;238;p40"/>
              <p:cNvSpPr/>
              <p:nvPr/>
            </p:nvSpPr>
            <p:spPr>
              <a:xfrm>
                <a:off x="6705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39" name="Google Shape;239;p40"/>
              <p:cNvSpPr/>
              <p:nvPr/>
            </p:nvSpPr>
            <p:spPr>
              <a:xfrm>
                <a:off x="7315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40" name="Google Shape;240;p40"/>
              <p:cNvSpPr/>
              <p:nvPr/>
            </p:nvSpPr>
            <p:spPr>
              <a:xfrm>
                <a:off x="7924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41" name="Google Shape;241;p40"/>
              <p:cNvSpPr/>
              <p:nvPr/>
            </p:nvSpPr>
            <p:spPr>
              <a:xfrm>
                <a:off x="8534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42" name="Google Shape;242;p40"/>
              <p:cNvSpPr/>
              <p:nvPr/>
            </p:nvSpPr>
            <p:spPr>
              <a:xfrm>
                <a:off x="9144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43" name="Google Shape;243;p40"/>
              <p:cNvSpPr/>
              <p:nvPr/>
            </p:nvSpPr>
            <p:spPr>
              <a:xfrm>
                <a:off x="9753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44" name="Google Shape;244;p40"/>
              <p:cNvSpPr/>
              <p:nvPr/>
            </p:nvSpPr>
            <p:spPr>
              <a:xfrm>
                <a:off x="10363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nvGrpSpPr>
            <p:cNvPr id="245" name="Google Shape;245;p40"/>
            <p:cNvGrpSpPr/>
            <p:nvPr/>
          </p:nvGrpSpPr>
          <p:grpSpPr>
            <a:xfrm>
              <a:off x="-10" y="1"/>
              <a:ext cx="12192011" cy="6858000"/>
              <a:chOff x="-10" y="0"/>
              <a:chExt cx="12192011" cy="8128007"/>
            </a:xfrm>
          </p:grpSpPr>
          <p:sp>
            <p:nvSpPr>
              <p:cNvPr id="246" name="Google Shape;246;p40"/>
              <p:cNvSpPr/>
              <p:nvPr/>
            </p:nvSpPr>
            <p:spPr>
              <a:xfrm rot="5400000">
                <a:off x="5757335" y="-575733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47" name="Google Shape;247;p40"/>
              <p:cNvSpPr/>
              <p:nvPr/>
            </p:nvSpPr>
            <p:spPr>
              <a:xfrm rot="5400000">
                <a:off x="5757334" y="-508000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48" name="Google Shape;248;p40"/>
              <p:cNvSpPr/>
              <p:nvPr/>
            </p:nvSpPr>
            <p:spPr>
              <a:xfrm rot="5400000">
                <a:off x="5757333" y="-440266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49" name="Google Shape;249;p40"/>
              <p:cNvSpPr/>
              <p:nvPr/>
            </p:nvSpPr>
            <p:spPr>
              <a:xfrm rot="5400000">
                <a:off x="5757332" y="-372533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50" name="Google Shape;250;p40"/>
              <p:cNvSpPr/>
              <p:nvPr/>
            </p:nvSpPr>
            <p:spPr>
              <a:xfrm rot="5400000">
                <a:off x="5757331" y="-3047998"/>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51" name="Google Shape;251;p40"/>
              <p:cNvSpPr/>
              <p:nvPr/>
            </p:nvSpPr>
            <p:spPr>
              <a:xfrm rot="5400000">
                <a:off x="5757330" y="-237066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52" name="Google Shape;252;p40"/>
              <p:cNvSpPr/>
              <p:nvPr/>
            </p:nvSpPr>
            <p:spPr>
              <a:xfrm rot="5400000">
                <a:off x="5757329" y="-169333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53" name="Google Shape;253;p40"/>
              <p:cNvSpPr/>
              <p:nvPr/>
            </p:nvSpPr>
            <p:spPr>
              <a:xfrm rot="5400000">
                <a:off x="5757328" y="-101599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54" name="Google Shape;254;p40"/>
              <p:cNvSpPr/>
              <p:nvPr/>
            </p:nvSpPr>
            <p:spPr>
              <a:xfrm rot="5400000">
                <a:off x="5757327" y="-33866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55" name="Google Shape;255;p40"/>
              <p:cNvSpPr/>
              <p:nvPr/>
            </p:nvSpPr>
            <p:spPr>
              <a:xfrm rot="5400000">
                <a:off x="5757326" y="33867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56" name="Google Shape;256;p40"/>
              <p:cNvSpPr/>
              <p:nvPr/>
            </p:nvSpPr>
            <p:spPr>
              <a:xfrm rot="5400000">
                <a:off x="5757325" y="101600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57" name="Google Shape;257;p40"/>
              <p:cNvSpPr/>
              <p:nvPr/>
            </p:nvSpPr>
            <p:spPr>
              <a:xfrm rot="5400000">
                <a:off x="5757324" y="169334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sp>
        <p:nvSpPr>
          <p:cNvPr id="258" name="Google Shape;258;p40"/>
          <p:cNvSpPr txBox="1"/>
          <p:nvPr>
            <p:ph idx="1" type="body"/>
          </p:nvPr>
        </p:nvSpPr>
        <p:spPr>
          <a:xfrm>
            <a:off x="761999" y="1417161"/>
            <a:ext cx="3809994" cy="62379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4100"/>
              <a:buNone/>
              <a:defRPr b="1" sz="41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59" name="Google Shape;259;p40"/>
          <p:cNvSpPr txBox="1"/>
          <p:nvPr>
            <p:ph idx="2" type="body"/>
          </p:nvPr>
        </p:nvSpPr>
        <p:spPr>
          <a:xfrm>
            <a:off x="1270199" y="2222956"/>
            <a:ext cx="3970734" cy="491729"/>
          </a:xfrm>
          <a:prstGeom prst="rect">
            <a:avLst/>
          </a:prstGeom>
          <a:noFill/>
          <a:ln>
            <a:noFill/>
          </a:ln>
        </p:spPr>
        <p:txBody>
          <a:bodyPr anchorCtr="0" anchor="t" bIns="34275" lIns="68575" spcFirstLastPara="1" rIns="68575" wrap="square" tIns="34275">
            <a:noAutofit/>
          </a:bodyPr>
          <a:lstStyle>
            <a:lvl1pPr indent="-400050" lvl="0" marL="457200" algn="l">
              <a:lnSpc>
                <a:spcPct val="90000"/>
              </a:lnSpc>
              <a:spcBef>
                <a:spcPts val="800"/>
              </a:spcBef>
              <a:spcAft>
                <a:spcPts val="0"/>
              </a:spcAft>
              <a:buClr>
                <a:schemeClr val="dk1"/>
              </a:buClr>
              <a:buSzPts val="2700"/>
              <a:buFont typeface="Noto Sans Symbols"/>
              <a:buChar char="▪"/>
              <a:defRPr sz="2700">
                <a:solidFill>
                  <a:schemeClr val="dk1"/>
                </a:solidFill>
              </a:defRPr>
            </a:lvl1pPr>
            <a:lvl2pPr indent="-400050" lvl="1" marL="914400" algn="l">
              <a:lnSpc>
                <a:spcPct val="90000"/>
              </a:lnSpc>
              <a:spcBef>
                <a:spcPts val="400"/>
              </a:spcBef>
              <a:spcAft>
                <a:spcPts val="0"/>
              </a:spcAft>
              <a:buClr>
                <a:schemeClr val="lt1"/>
              </a:buClr>
              <a:buSzPts val="2700"/>
              <a:buChar char="•"/>
              <a:defRPr sz="2700">
                <a:solidFill>
                  <a:schemeClr val="lt1"/>
                </a:solidFill>
              </a:defRPr>
            </a:lvl2pPr>
            <a:lvl3pPr indent="-400050" lvl="2" marL="1371600" algn="l">
              <a:lnSpc>
                <a:spcPct val="90000"/>
              </a:lnSpc>
              <a:spcBef>
                <a:spcPts val="400"/>
              </a:spcBef>
              <a:spcAft>
                <a:spcPts val="0"/>
              </a:spcAft>
              <a:buClr>
                <a:schemeClr val="lt1"/>
              </a:buClr>
              <a:buSzPts val="2700"/>
              <a:buChar char="•"/>
              <a:defRPr sz="2700">
                <a:solidFill>
                  <a:schemeClr val="lt1"/>
                </a:solidFill>
              </a:defRPr>
            </a:lvl3pPr>
            <a:lvl4pPr indent="-400050" lvl="3" marL="1828800" algn="l">
              <a:lnSpc>
                <a:spcPct val="90000"/>
              </a:lnSpc>
              <a:spcBef>
                <a:spcPts val="400"/>
              </a:spcBef>
              <a:spcAft>
                <a:spcPts val="0"/>
              </a:spcAft>
              <a:buClr>
                <a:schemeClr val="lt1"/>
              </a:buClr>
              <a:buSzPts val="2700"/>
              <a:buChar char="•"/>
              <a:defRPr sz="2700">
                <a:solidFill>
                  <a:schemeClr val="lt1"/>
                </a:solidFill>
              </a:defRPr>
            </a:lvl4pPr>
            <a:lvl5pPr indent="-400050" lvl="4" marL="2286000" algn="l">
              <a:lnSpc>
                <a:spcPct val="90000"/>
              </a:lnSpc>
              <a:spcBef>
                <a:spcPts val="400"/>
              </a:spcBef>
              <a:spcAft>
                <a:spcPts val="0"/>
              </a:spcAft>
              <a:buClr>
                <a:schemeClr val="lt1"/>
              </a:buClr>
              <a:buSzPts val="2700"/>
              <a:buChar char="•"/>
              <a:defRPr sz="27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60" name="Google Shape;260;p40"/>
          <p:cNvSpPr txBox="1"/>
          <p:nvPr>
            <p:ph idx="3" type="body"/>
          </p:nvPr>
        </p:nvSpPr>
        <p:spPr>
          <a:xfrm>
            <a:off x="1270199" y="2743404"/>
            <a:ext cx="3970734" cy="491729"/>
          </a:xfrm>
          <a:prstGeom prst="rect">
            <a:avLst/>
          </a:prstGeom>
          <a:noFill/>
          <a:ln>
            <a:noFill/>
          </a:ln>
        </p:spPr>
        <p:txBody>
          <a:bodyPr anchorCtr="0" anchor="t" bIns="34275" lIns="68575" spcFirstLastPara="1" rIns="68575" wrap="square" tIns="34275">
            <a:noAutofit/>
          </a:bodyPr>
          <a:lstStyle>
            <a:lvl1pPr indent="-400050" lvl="0" marL="457200" algn="l">
              <a:lnSpc>
                <a:spcPct val="90000"/>
              </a:lnSpc>
              <a:spcBef>
                <a:spcPts val="800"/>
              </a:spcBef>
              <a:spcAft>
                <a:spcPts val="0"/>
              </a:spcAft>
              <a:buClr>
                <a:schemeClr val="dk1"/>
              </a:buClr>
              <a:buSzPts val="2700"/>
              <a:buFont typeface="Noto Sans Symbols"/>
              <a:buChar char="▪"/>
              <a:defRPr sz="2700">
                <a:solidFill>
                  <a:schemeClr val="dk1"/>
                </a:solidFill>
              </a:defRPr>
            </a:lvl1pPr>
            <a:lvl2pPr indent="-400050" lvl="1" marL="914400" algn="l">
              <a:lnSpc>
                <a:spcPct val="90000"/>
              </a:lnSpc>
              <a:spcBef>
                <a:spcPts val="400"/>
              </a:spcBef>
              <a:spcAft>
                <a:spcPts val="0"/>
              </a:spcAft>
              <a:buClr>
                <a:schemeClr val="lt1"/>
              </a:buClr>
              <a:buSzPts val="2700"/>
              <a:buChar char="•"/>
              <a:defRPr sz="2700">
                <a:solidFill>
                  <a:schemeClr val="lt1"/>
                </a:solidFill>
              </a:defRPr>
            </a:lvl2pPr>
            <a:lvl3pPr indent="-400050" lvl="2" marL="1371600" algn="l">
              <a:lnSpc>
                <a:spcPct val="90000"/>
              </a:lnSpc>
              <a:spcBef>
                <a:spcPts val="400"/>
              </a:spcBef>
              <a:spcAft>
                <a:spcPts val="0"/>
              </a:spcAft>
              <a:buClr>
                <a:schemeClr val="lt1"/>
              </a:buClr>
              <a:buSzPts val="2700"/>
              <a:buChar char="•"/>
              <a:defRPr sz="2700">
                <a:solidFill>
                  <a:schemeClr val="lt1"/>
                </a:solidFill>
              </a:defRPr>
            </a:lvl3pPr>
            <a:lvl4pPr indent="-400050" lvl="3" marL="1828800" algn="l">
              <a:lnSpc>
                <a:spcPct val="90000"/>
              </a:lnSpc>
              <a:spcBef>
                <a:spcPts val="400"/>
              </a:spcBef>
              <a:spcAft>
                <a:spcPts val="0"/>
              </a:spcAft>
              <a:buClr>
                <a:schemeClr val="lt1"/>
              </a:buClr>
              <a:buSzPts val="2700"/>
              <a:buChar char="•"/>
              <a:defRPr sz="2700">
                <a:solidFill>
                  <a:schemeClr val="lt1"/>
                </a:solidFill>
              </a:defRPr>
            </a:lvl4pPr>
            <a:lvl5pPr indent="-400050" lvl="4" marL="2286000" algn="l">
              <a:lnSpc>
                <a:spcPct val="90000"/>
              </a:lnSpc>
              <a:spcBef>
                <a:spcPts val="400"/>
              </a:spcBef>
              <a:spcAft>
                <a:spcPts val="0"/>
              </a:spcAft>
              <a:buClr>
                <a:schemeClr val="lt1"/>
              </a:buClr>
              <a:buSzPts val="2700"/>
              <a:buChar char="•"/>
              <a:defRPr sz="27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61" name="Google Shape;261;p40"/>
          <p:cNvSpPr txBox="1"/>
          <p:nvPr>
            <p:ph idx="4" type="body"/>
          </p:nvPr>
        </p:nvSpPr>
        <p:spPr>
          <a:xfrm>
            <a:off x="1270199" y="3273606"/>
            <a:ext cx="3970734" cy="491729"/>
          </a:xfrm>
          <a:prstGeom prst="rect">
            <a:avLst/>
          </a:prstGeom>
          <a:noFill/>
          <a:ln>
            <a:noFill/>
          </a:ln>
        </p:spPr>
        <p:txBody>
          <a:bodyPr anchorCtr="0" anchor="t" bIns="34275" lIns="68575" spcFirstLastPara="1" rIns="68575" wrap="square" tIns="34275">
            <a:noAutofit/>
          </a:bodyPr>
          <a:lstStyle>
            <a:lvl1pPr indent="-400050" lvl="0" marL="457200" algn="l">
              <a:lnSpc>
                <a:spcPct val="90000"/>
              </a:lnSpc>
              <a:spcBef>
                <a:spcPts val="800"/>
              </a:spcBef>
              <a:spcAft>
                <a:spcPts val="0"/>
              </a:spcAft>
              <a:buClr>
                <a:schemeClr val="dk1"/>
              </a:buClr>
              <a:buSzPts val="2700"/>
              <a:buFont typeface="Noto Sans Symbols"/>
              <a:buChar char="▪"/>
              <a:defRPr sz="2700">
                <a:solidFill>
                  <a:schemeClr val="dk1"/>
                </a:solidFill>
              </a:defRPr>
            </a:lvl1pPr>
            <a:lvl2pPr indent="-400050" lvl="1" marL="914400" algn="l">
              <a:lnSpc>
                <a:spcPct val="90000"/>
              </a:lnSpc>
              <a:spcBef>
                <a:spcPts val="400"/>
              </a:spcBef>
              <a:spcAft>
                <a:spcPts val="0"/>
              </a:spcAft>
              <a:buClr>
                <a:schemeClr val="lt1"/>
              </a:buClr>
              <a:buSzPts val="2700"/>
              <a:buChar char="•"/>
              <a:defRPr sz="2700">
                <a:solidFill>
                  <a:schemeClr val="lt1"/>
                </a:solidFill>
              </a:defRPr>
            </a:lvl2pPr>
            <a:lvl3pPr indent="-400050" lvl="2" marL="1371600" algn="l">
              <a:lnSpc>
                <a:spcPct val="90000"/>
              </a:lnSpc>
              <a:spcBef>
                <a:spcPts val="400"/>
              </a:spcBef>
              <a:spcAft>
                <a:spcPts val="0"/>
              </a:spcAft>
              <a:buClr>
                <a:schemeClr val="lt1"/>
              </a:buClr>
              <a:buSzPts val="2700"/>
              <a:buChar char="•"/>
              <a:defRPr sz="2700">
                <a:solidFill>
                  <a:schemeClr val="lt1"/>
                </a:solidFill>
              </a:defRPr>
            </a:lvl3pPr>
            <a:lvl4pPr indent="-400050" lvl="3" marL="1828800" algn="l">
              <a:lnSpc>
                <a:spcPct val="90000"/>
              </a:lnSpc>
              <a:spcBef>
                <a:spcPts val="400"/>
              </a:spcBef>
              <a:spcAft>
                <a:spcPts val="0"/>
              </a:spcAft>
              <a:buClr>
                <a:schemeClr val="lt1"/>
              </a:buClr>
              <a:buSzPts val="2700"/>
              <a:buChar char="•"/>
              <a:defRPr sz="2700">
                <a:solidFill>
                  <a:schemeClr val="lt1"/>
                </a:solidFill>
              </a:defRPr>
            </a:lvl4pPr>
            <a:lvl5pPr indent="-400050" lvl="4" marL="2286000" algn="l">
              <a:lnSpc>
                <a:spcPct val="90000"/>
              </a:lnSpc>
              <a:spcBef>
                <a:spcPts val="400"/>
              </a:spcBef>
              <a:spcAft>
                <a:spcPts val="0"/>
              </a:spcAft>
              <a:buClr>
                <a:schemeClr val="lt1"/>
              </a:buClr>
              <a:buSzPts val="2700"/>
              <a:buChar char="•"/>
              <a:defRPr sz="27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62" name="Google Shape;262;p40"/>
          <p:cNvSpPr txBox="1"/>
          <p:nvPr>
            <p:ph idx="5" type="body"/>
          </p:nvPr>
        </p:nvSpPr>
        <p:spPr>
          <a:xfrm>
            <a:off x="1270199" y="3789930"/>
            <a:ext cx="3970734" cy="491729"/>
          </a:xfrm>
          <a:prstGeom prst="rect">
            <a:avLst/>
          </a:prstGeom>
          <a:noFill/>
          <a:ln>
            <a:noFill/>
          </a:ln>
        </p:spPr>
        <p:txBody>
          <a:bodyPr anchorCtr="0" anchor="t" bIns="34275" lIns="68575" spcFirstLastPara="1" rIns="68575" wrap="square" tIns="34275">
            <a:noAutofit/>
          </a:bodyPr>
          <a:lstStyle>
            <a:lvl1pPr indent="-400050" lvl="0" marL="457200" algn="l">
              <a:lnSpc>
                <a:spcPct val="90000"/>
              </a:lnSpc>
              <a:spcBef>
                <a:spcPts val="800"/>
              </a:spcBef>
              <a:spcAft>
                <a:spcPts val="0"/>
              </a:spcAft>
              <a:buClr>
                <a:schemeClr val="dk1"/>
              </a:buClr>
              <a:buSzPts val="2700"/>
              <a:buFont typeface="Noto Sans Symbols"/>
              <a:buChar char="▪"/>
              <a:defRPr sz="2700">
                <a:solidFill>
                  <a:schemeClr val="dk1"/>
                </a:solidFill>
              </a:defRPr>
            </a:lvl1pPr>
            <a:lvl2pPr indent="-400050" lvl="1" marL="914400" algn="l">
              <a:lnSpc>
                <a:spcPct val="90000"/>
              </a:lnSpc>
              <a:spcBef>
                <a:spcPts val="400"/>
              </a:spcBef>
              <a:spcAft>
                <a:spcPts val="0"/>
              </a:spcAft>
              <a:buClr>
                <a:schemeClr val="lt1"/>
              </a:buClr>
              <a:buSzPts val="2700"/>
              <a:buChar char="•"/>
              <a:defRPr sz="2700">
                <a:solidFill>
                  <a:schemeClr val="lt1"/>
                </a:solidFill>
              </a:defRPr>
            </a:lvl2pPr>
            <a:lvl3pPr indent="-400050" lvl="2" marL="1371600" algn="l">
              <a:lnSpc>
                <a:spcPct val="90000"/>
              </a:lnSpc>
              <a:spcBef>
                <a:spcPts val="400"/>
              </a:spcBef>
              <a:spcAft>
                <a:spcPts val="0"/>
              </a:spcAft>
              <a:buClr>
                <a:schemeClr val="lt1"/>
              </a:buClr>
              <a:buSzPts val="2700"/>
              <a:buChar char="•"/>
              <a:defRPr sz="2700">
                <a:solidFill>
                  <a:schemeClr val="lt1"/>
                </a:solidFill>
              </a:defRPr>
            </a:lvl3pPr>
            <a:lvl4pPr indent="-400050" lvl="3" marL="1828800" algn="l">
              <a:lnSpc>
                <a:spcPct val="90000"/>
              </a:lnSpc>
              <a:spcBef>
                <a:spcPts val="400"/>
              </a:spcBef>
              <a:spcAft>
                <a:spcPts val="0"/>
              </a:spcAft>
              <a:buClr>
                <a:schemeClr val="lt1"/>
              </a:buClr>
              <a:buSzPts val="2700"/>
              <a:buChar char="•"/>
              <a:defRPr sz="2700">
                <a:solidFill>
                  <a:schemeClr val="lt1"/>
                </a:solidFill>
              </a:defRPr>
            </a:lvl4pPr>
            <a:lvl5pPr indent="-400050" lvl="4" marL="2286000" algn="l">
              <a:lnSpc>
                <a:spcPct val="90000"/>
              </a:lnSpc>
              <a:spcBef>
                <a:spcPts val="400"/>
              </a:spcBef>
              <a:spcAft>
                <a:spcPts val="0"/>
              </a:spcAft>
              <a:buClr>
                <a:schemeClr val="lt1"/>
              </a:buClr>
              <a:buSzPts val="2700"/>
              <a:buChar char="•"/>
              <a:defRPr sz="27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Custom Layout">
  <p:cSld name="39_Custom Layout">
    <p:spTree>
      <p:nvGrpSpPr>
        <p:cNvPr id="263" name="Shape 263"/>
        <p:cNvGrpSpPr/>
        <p:nvPr/>
      </p:nvGrpSpPr>
      <p:grpSpPr>
        <a:xfrm>
          <a:off x="0" y="0"/>
          <a:ext cx="0" cy="0"/>
          <a:chOff x="0" y="0"/>
          <a:chExt cx="0" cy="0"/>
        </a:xfrm>
      </p:grpSpPr>
      <p:sp>
        <p:nvSpPr>
          <p:cNvPr id="264" name="Google Shape;264;p41"/>
          <p:cNvSpPr/>
          <p:nvPr/>
        </p:nvSpPr>
        <p:spPr>
          <a:xfrm>
            <a:off x="459603" y="393492"/>
            <a:ext cx="8235703" cy="2178258"/>
          </a:xfrm>
          <a:prstGeom prst="rect">
            <a:avLst/>
          </a:prstGeom>
          <a:solidFill>
            <a:srgbClr val="FEEFD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65" name="Google Shape;265;p41"/>
          <p:cNvSpPr/>
          <p:nvPr>
            <p:ph idx="2" type="pic"/>
          </p:nvPr>
        </p:nvSpPr>
        <p:spPr>
          <a:xfrm>
            <a:off x="459604" y="2571750"/>
            <a:ext cx="8235702" cy="2177162"/>
          </a:xfrm>
          <a:prstGeom prst="rect">
            <a:avLst/>
          </a:prstGeom>
          <a:noFill/>
          <a:ln>
            <a:noFill/>
          </a:ln>
        </p:spPr>
      </p:sp>
      <p:grpSp>
        <p:nvGrpSpPr>
          <p:cNvPr id="266" name="Google Shape;266;p41"/>
          <p:cNvGrpSpPr/>
          <p:nvPr/>
        </p:nvGrpSpPr>
        <p:grpSpPr>
          <a:xfrm>
            <a:off x="-29" y="0"/>
            <a:ext cx="9144000" cy="5143500"/>
            <a:chOff x="0" y="0"/>
            <a:chExt cx="12192000" cy="6858000"/>
          </a:xfrm>
        </p:grpSpPr>
        <p:sp>
          <p:nvSpPr>
            <p:cNvPr id="267" name="Google Shape;267;p41"/>
            <p:cNvSpPr/>
            <p:nvPr/>
          </p:nvSpPr>
          <p:spPr>
            <a:xfrm>
              <a:off x="0" y="0"/>
              <a:ext cx="540000" cy="685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68" name="Google Shape;268;p41"/>
            <p:cNvSpPr/>
            <p:nvPr/>
          </p:nvSpPr>
          <p:spPr>
            <a:xfrm>
              <a:off x="11652000" y="0"/>
              <a:ext cx="540000" cy="685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69" name="Google Shape;269;p41"/>
            <p:cNvSpPr/>
            <p:nvPr/>
          </p:nvSpPr>
          <p:spPr>
            <a:xfrm rot="-5400000">
              <a:off x="5826000" y="-5826000"/>
              <a:ext cx="540000" cy="12192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70" name="Google Shape;270;p41"/>
            <p:cNvSpPr/>
            <p:nvPr/>
          </p:nvSpPr>
          <p:spPr>
            <a:xfrm rot="-5400000">
              <a:off x="5826000" y="492000"/>
              <a:ext cx="540000" cy="12192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71" name="Google Shape;271;p41"/>
            <p:cNvSpPr/>
            <p:nvPr/>
          </p:nvSpPr>
          <p:spPr>
            <a:xfrm>
              <a:off x="1235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72" name="Google Shape;272;p41"/>
            <p:cNvSpPr/>
            <p:nvPr/>
          </p:nvSpPr>
          <p:spPr>
            <a:xfrm>
              <a:off x="2182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73" name="Google Shape;273;p41"/>
            <p:cNvSpPr/>
            <p:nvPr/>
          </p:nvSpPr>
          <p:spPr>
            <a:xfrm>
              <a:off x="3129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74" name="Google Shape;274;p41"/>
            <p:cNvSpPr/>
            <p:nvPr/>
          </p:nvSpPr>
          <p:spPr>
            <a:xfrm>
              <a:off x="4076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75" name="Google Shape;275;p41"/>
            <p:cNvSpPr/>
            <p:nvPr/>
          </p:nvSpPr>
          <p:spPr>
            <a:xfrm>
              <a:off x="5023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76" name="Google Shape;276;p41"/>
            <p:cNvSpPr/>
            <p:nvPr/>
          </p:nvSpPr>
          <p:spPr>
            <a:xfrm>
              <a:off x="5970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77" name="Google Shape;277;p41"/>
            <p:cNvSpPr/>
            <p:nvPr/>
          </p:nvSpPr>
          <p:spPr>
            <a:xfrm>
              <a:off x="6917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78" name="Google Shape;278;p41"/>
            <p:cNvSpPr/>
            <p:nvPr/>
          </p:nvSpPr>
          <p:spPr>
            <a:xfrm>
              <a:off x="7864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79" name="Google Shape;279;p41"/>
            <p:cNvSpPr/>
            <p:nvPr/>
          </p:nvSpPr>
          <p:spPr>
            <a:xfrm>
              <a:off x="8811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80" name="Google Shape;280;p41"/>
            <p:cNvSpPr/>
            <p:nvPr/>
          </p:nvSpPr>
          <p:spPr>
            <a:xfrm>
              <a:off x="9758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81" name="Google Shape;281;p41"/>
            <p:cNvSpPr/>
            <p:nvPr/>
          </p:nvSpPr>
          <p:spPr>
            <a:xfrm>
              <a:off x="10705000" y="540000"/>
              <a:ext cx="252000" cy="577800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82" name="Google Shape;282;p41"/>
            <p:cNvSpPr/>
            <p:nvPr/>
          </p:nvSpPr>
          <p:spPr>
            <a:xfrm rot="5400000">
              <a:off x="5970275" y="-4136725"/>
              <a:ext cx="252000" cy="111114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83" name="Google Shape;283;p41"/>
            <p:cNvSpPr/>
            <p:nvPr/>
          </p:nvSpPr>
          <p:spPr>
            <a:xfrm rot="5400000">
              <a:off x="5970275" y="-3131725"/>
              <a:ext cx="252000" cy="111114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84" name="Google Shape;284;p41"/>
            <p:cNvSpPr/>
            <p:nvPr/>
          </p:nvSpPr>
          <p:spPr>
            <a:xfrm rot="5400000">
              <a:off x="5970275" y="-2126725"/>
              <a:ext cx="252000" cy="111114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85" name="Google Shape;285;p41"/>
            <p:cNvSpPr/>
            <p:nvPr/>
          </p:nvSpPr>
          <p:spPr>
            <a:xfrm rot="5400000">
              <a:off x="5970275" y="-1121725"/>
              <a:ext cx="252000" cy="111114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86" name="Google Shape;286;p41"/>
            <p:cNvSpPr/>
            <p:nvPr/>
          </p:nvSpPr>
          <p:spPr>
            <a:xfrm rot="5400000">
              <a:off x="5970275" y="-116725"/>
              <a:ext cx="252000" cy="11111450"/>
            </a:xfrm>
            <a:prstGeom prst="rect">
              <a:avLst/>
            </a:prstGeom>
            <a:no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sp>
        <p:nvSpPr>
          <p:cNvPr id="287" name="Google Shape;287;p41"/>
          <p:cNvSpPr/>
          <p:nvPr/>
        </p:nvSpPr>
        <p:spPr>
          <a:xfrm>
            <a:off x="404971" y="393491"/>
            <a:ext cx="8334000" cy="2178257"/>
          </a:xfrm>
          <a:prstGeom prst="rect">
            <a:avLst/>
          </a:prstGeom>
          <a:solidFill>
            <a:schemeClr val="accent1"/>
          </a:solid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88" name="Google Shape;288;p41"/>
          <p:cNvSpPr/>
          <p:nvPr/>
        </p:nvSpPr>
        <p:spPr>
          <a:xfrm>
            <a:off x="975590" y="1019870"/>
            <a:ext cx="1243013" cy="1912915"/>
          </a:xfrm>
          <a:prstGeom prst="rect">
            <a:avLst/>
          </a:prstGeom>
          <a:noFill/>
          <a:ln cap="flat" cmpd="sng" w="76200">
            <a:solidFill>
              <a:schemeClr val="accent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89" name="Google Shape;289;p41"/>
          <p:cNvSpPr txBox="1"/>
          <p:nvPr>
            <p:ph idx="1" type="body"/>
          </p:nvPr>
        </p:nvSpPr>
        <p:spPr>
          <a:xfrm>
            <a:off x="1371600" y="1557338"/>
            <a:ext cx="3556861" cy="726281"/>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2400"/>
              <a:buNone/>
              <a:defRPr b="0" i="0" sz="2400">
                <a:latin typeface="Arial"/>
                <a:ea typeface="Arial"/>
                <a:cs typeface="Arial"/>
                <a:sym typeface="Arial"/>
              </a:defRPr>
            </a:lvl1pPr>
            <a:lvl2pPr indent="-381000" lvl="1" marL="914400" algn="l">
              <a:lnSpc>
                <a:spcPct val="90000"/>
              </a:lnSpc>
              <a:spcBef>
                <a:spcPts val="400"/>
              </a:spcBef>
              <a:spcAft>
                <a:spcPts val="0"/>
              </a:spcAft>
              <a:buClr>
                <a:schemeClr val="dk1"/>
              </a:buClr>
              <a:buSzPts val="2400"/>
              <a:buChar char="•"/>
              <a:defRPr sz="2400">
                <a:latin typeface="Montserrat"/>
                <a:ea typeface="Montserrat"/>
                <a:cs typeface="Montserrat"/>
                <a:sym typeface="Montserrat"/>
              </a:defRPr>
            </a:lvl2pPr>
            <a:lvl3pPr indent="-381000" lvl="2" marL="1371600" algn="l">
              <a:lnSpc>
                <a:spcPct val="90000"/>
              </a:lnSpc>
              <a:spcBef>
                <a:spcPts val="400"/>
              </a:spcBef>
              <a:spcAft>
                <a:spcPts val="0"/>
              </a:spcAft>
              <a:buClr>
                <a:schemeClr val="dk1"/>
              </a:buClr>
              <a:buSzPts val="2400"/>
              <a:buChar char="•"/>
              <a:defRPr sz="2400">
                <a:latin typeface="Montserrat"/>
                <a:ea typeface="Montserrat"/>
                <a:cs typeface="Montserrat"/>
                <a:sym typeface="Montserrat"/>
              </a:defRPr>
            </a:lvl3pPr>
            <a:lvl4pPr indent="-381000" lvl="3" marL="1828800" algn="l">
              <a:lnSpc>
                <a:spcPct val="90000"/>
              </a:lnSpc>
              <a:spcBef>
                <a:spcPts val="400"/>
              </a:spcBef>
              <a:spcAft>
                <a:spcPts val="0"/>
              </a:spcAft>
              <a:buClr>
                <a:schemeClr val="dk1"/>
              </a:buClr>
              <a:buSzPts val="2400"/>
              <a:buChar char="•"/>
              <a:defRPr sz="2400">
                <a:latin typeface="Montserrat"/>
                <a:ea typeface="Montserrat"/>
                <a:cs typeface="Montserrat"/>
                <a:sym typeface="Montserrat"/>
              </a:defRPr>
            </a:lvl4pPr>
            <a:lvl5pPr indent="-381000" lvl="4" marL="2286000" algn="l">
              <a:lnSpc>
                <a:spcPct val="90000"/>
              </a:lnSpc>
              <a:spcBef>
                <a:spcPts val="400"/>
              </a:spcBef>
              <a:spcAft>
                <a:spcPts val="0"/>
              </a:spcAft>
              <a:buClr>
                <a:schemeClr val="dk1"/>
              </a:buClr>
              <a:buSzPts val="2400"/>
              <a:buChar char="•"/>
              <a:defRPr sz="2400">
                <a:latin typeface="Montserrat"/>
                <a:ea typeface="Montserrat"/>
                <a:cs typeface="Montserrat"/>
                <a:sym typeface="Montserrat"/>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90" name="Google Shape;290;p41"/>
          <p:cNvSpPr txBox="1"/>
          <p:nvPr>
            <p:ph idx="3" type="body"/>
          </p:nvPr>
        </p:nvSpPr>
        <p:spPr>
          <a:xfrm>
            <a:off x="4161235" y="1158479"/>
            <a:ext cx="4007644" cy="654844"/>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900"/>
              <a:buNone/>
              <a:defRPr sz="900">
                <a:latin typeface="Arial"/>
                <a:ea typeface="Arial"/>
                <a:cs typeface="Arial"/>
                <a:sym typeface="Arial"/>
              </a:defRPr>
            </a:lvl1pPr>
            <a:lvl2pPr indent="-228600" lvl="1" marL="914400" algn="l">
              <a:lnSpc>
                <a:spcPct val="90000"/>
              </a:lnSpc>
              <a:spcBef>
                <a:spcPts val="400"/>
              </a:spcBef>
              <a:spcAft>
                <a:spcPts val="0"/>
              </a:spcAft>
              <a:buClr>
                <a:schemeClr val="dk1"/>
              </a:buClr>
              <a:buSzPts val="900"/>
              <a:buNone/>
              <a:defRPr sz="900">
                <a:latin typeface="Arial"/>
                <a:ea typeface="Arial"/>
                <a:cs typeface="Arial"/>
                <a:sym typeface="Arial"/>
              </a:defRPr>
            </a:lvl2pPr>
            <a:lvl3pPr indent="-285750" lvl="2" marL="1371600" algn="l">
              <a:lnSpc>
                <a:spcPct val="90000"/>
              </a:lnSpc>
              <a:spcBef>
                <a:spcPts val="400"/>
              </a:spcBef>
              <a:spcAft>
                <a:spcPts val="0"/>
              </a:spcAft>
              <a:buClr>
                <a:schemeClr val="dk1"/>
              </a:buClr>
              <a:buSzPts val="900"/>
              <a:buChar char="•"/>
              <a:defRPr sz="900">
                <a:latin typeface="Arial"/>
                <a:ea typeface="Arial"/>
                <a:cs typeface="Arial"/>
                <a:sym typeface="Arial"/>
              </a:defRPr>
            </a:lvl3pPr>
            <a:lvl4pPr indent="-285750" lvl="3" marL="1828800" algn="l">
              <a:lnSpc>
                <a:spcPct val="90000"/>
              </a:lnSpc>
              <a:spcBef>
                <a:spcPts val="400"/>
              </a:spcBef>
              <a:spcAft>
                <a:spcPts val="0"/>
              </a:spcAft>
              <a:buClr>
                <a:schemeClr val="dk1"/>
              </a:buClr>
              <a:buSzPts val="900"/>
              <a:buChar char="•"/>
              <a:defRPr sz="900">
                <a:latin typeface="Arial"/>
                <a:ea typeface="Arial"/>
                <a:cs typeface="Arial"/>
                <a:sym typeface="Arial"/>
              </a:defRPr>
            </a:lvl4pPr>
            <a:lvl5pPr indent="-285750" lvl="4" marL="2286000" algn="l">
              <a:lnSpc>
                <a:spcPct val="90000"/>
              </a:lnSpc>
              <a:spcBef>
                <a:spcPts val="400"/>
              </a:spcBef>
              <a:spcAft>
                <a:spcPts val="0"/>
              </a:spcAft>
              <a:buClr>
                <a:schemeClr val="dk1"/>
              </a:buClr>
              <a:buSzPts val="900"/>
              <a:buChar char="•"/>
              <a:defRPr sz="9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500"/>
                                        <p:tgtEl>
                                          <p:spTgt spid="2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title_white">
  <p:cSld name="Section_title_white">
    <p:bg>
      <p:bgPr>
        <a:solidFill>
          <a:schemeClr val="lt1"/>
        </a:solidFill>
      </p:bgPr>
    </p:bg>
    <p:spTree>
      <p:nvGrpSpPr>
        <p:cNvPr id="291" name="Shape 291"/>
        <p:cNvGrpSpPr/>
        <p:nvPr/>
      </p:nvGrpSpPr>
      <p:grpSpPr>
        <a:xfrm>
          <a:off x="0" y="0"/>
          <a:ext cx="0" cy="0"/>
          <a:chOff x="0" y="0"/>
          <a:chExt cx="0" cy="0"/>
        </a:xfrm>
      </p:grpSpPr>
      <p:sp>
        <p:nvSpPr>
          <p:cNvPr id="292" name="Google Shape;292;p42"/>
          <p:cNvSpPr/>
          <p:nvPr>
            <p:ph idx="2" type="pic"/>
          </p:nvPr>
        </p:nvSpPr>
        <p:spPr>
          <a:xfrm>
            <a:off x="5913518" y="-2323209"/>
            <a:ext cx="10647169" cy="10647169"/>
          </a:xfrm>
          <a:prstGeom prst="rect">
            <a:avLst/>
          </a:prstGeom>
          <a:noFill/>
          <a:ln>
            <a:noFill/>
          </a:ln>
        </p:spPr>
      </p:sp>
      <p:sp>
        <p:nvSpPr>
          <p:cNvPr id="293" name="Google Shape;293;p42"/>
          <p:cNvSpPr txBox="1"/>
          <p:nvPr>
            <p:ph idx="1" type="body"/>
          </p:nvPr>
        </p:nvSpPr>
        <p:spPr>
          <a:xfrm>
            <a:off x="1015999" y="1416003"/>
            <a:ext cx="4064794" cy="1454244"/>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accent1"/>
              </a:buClr>
              <a:buSzPts val="4500"/>
              <a:buNone/>
              <a:defRPr b="1" sz="4500">
                <a:solidFill>
                  <a:schemeClr val="accen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_title_white">
  <p:cSld name="3_Section_title_white">
    <p:bg>
      <p:bgPr>
        <a:solidFill>
          <a:schemeClr val="lt1"/>
        </a:solidFill>
      </p:bgPr>
    </p:bg>
    <p:spTree>
      <p:nvGrpSpPr>
        <p:cNvPr id="294" name="Shape 294"/>
        <p:cNvGrpSpPr/>
        <p:nvPr/>
      </p:nvGrpSpPr>
      <p:grpSpPr>
        <a:xfrm>
          <a:off x="0" y="0"/>
          <a:ext cx="0" cy="0"/>
          <a:chOff x="0" y="0"/>
          <a:chExt cx="0" cy="0"/>
        </a:xfrm>
      </p:grpSpPr>
      <p:sp>
        <p:nvSpPr>
          <p:cNvPr id="295" name="Google Shape;295;p43"/>
          <p:cNvSpPr/>
          <p:nvPr>
            <p:ph idx="2" type="pic"/>
          </p:nvPr>
        </p:nvSpPr>
        <p:spPr>
          <a:xfrm>
            <a:off x="5913518" y="-2323209"/>
            <a:ext cx="10647169" cy="10647169"/>
          </a:xfrm>
          <a:prstGeom prst="rect">
            <a:avLst/>
          </a:prstGeom>
          <a:noFill/>
          <a:ln>
            <a:noFill/>
          </a:ln>
        </p:spPr>
      </p:sp>
      <p:sp>
        <p:nvSpPr>
          <p:cNvPr id="296" name="Google Shape;296;p43"/>
          <p:cNvSpPr txBox="1"/>
          <p:nvPr>
            <p:ph idx="1" type="body"/>
          </p:nvPr>
        </p:nvSpPr>
        <p:spPr>
          <a:xfrm>
            <a:off x="1015999" y="1416003"/>
            <a:ext cx="4064794" cy="1454244"/>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4500"/>
              <a:buNone/>
              <a:defRPr b="1" sz="45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_title_white">
  <p:cSld name="1_Section_title_white">
    <p:bg>
      <p:bgPr>
        <a:solidFill>
          <a:schemeClr val="accent1"/>
        </a:solidFill>
      </p:bgPr>
    </p:bg>
    <p:spTree>
      <p:nvGrpSpPr>
        <p:cNvPr id="297" name="Shape 297"/>
        <p:cNvGrpSpPr/>
        <p:nvPr/>
      </p:nvGrpSpPr>
      <p:grpSpPr>
        <a:xfrm>
          <a:off x="0" y="0"/>
          <a:ext cx="0" cy="0"/>
          <a:chOff x="0" y="0"/>
          <a:chExt cx="0" cy="0"/>
        </a:xfrm>
      </p:grpSpPr>
      <p:sp>
        <p:nvSpPr>
          <p:cNvPr id="298" name="Google Shape;298;p44"/>
          <p:cNvSpPr/>
          <p:nvPr>
            <p:ph idx="2" type="pic"/>
          </p:nvPr>
        </p:nvSpPr>
        <p:spPr>
          <a:xfrm>
            <a:off x="5913518" y="-2323209"/>
            <a:ext cx="10647169" cy="10647169"/>
          </a:xfrm>
          <a:prstGeom prst="rect">
            <a:avLst/>
          </a:prstGeom>
          <a:noFill/>
          <a:ln>
            <a:noFill/>
          </a:ln>
        </p:spPr>
      </p:sp>
      <p:sp>
        <p:nvSpPr>
          <p:cNvPr id="299" name="Google Shape;299;p44"/>
          <p:cNvSpPr txBox="1"/>
          <p:nvPr>
            <p:ph idx="1" type="body"/>
          </p:nvPr>
        </p:nvSpPr>
        <p:spPr>
          <a:xfrm>
            <a:off x="1015999" y="1416003"/>
            <a:ext cx="4064794" cy="1454244"/>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4500"/>
              <a:buNone/>
              <a:defRPr b="1" sz="45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ection_title_white">
  <p:cSld name="4_Section_title_white">
    <p:bg>
      <p:bgPr>
        <a:solidFill>
          <a:schemeClr val="accent1"/>
        </a:solidFill>
      </p:bgPr>
    </p:bg>
    <p:spTree>
      <p:nvGrpSpPr>
        <p:cNvPr id="300" name="Shape 300"/>
        <p:cNvGrpSpPr/>
        <p:nvPr/>
      </p:nvGrpSpPr>
      <p:grpSpPr>
        <a:xfrm>
          <a:off x="0" y="0"/>
          <a:ext cx="0" cy="0"/>
          <a:chOff x="0" y="0"/>
          <a:chExt cx="0" cy="0"/>
        </a:xfrm>
      </p:grpSpPr>
      <p:sp>
        <p:nvSpPr>
          <p:cNvPr id="301" name="Google Shape;301;p45"/>
          <p:cNvSpPr/>
          <p:nvPr>
            <p:ph idx="2" type="pic"/>
          </p:nvPr>
        </p:nvSpPr>
        <p:spPr>
          <a:xfrm>
            <a:off x="5913518" y="-2323209"/>
            <a:ext cx="10647169" cy="10647169"/>
          </a:xfrm>
          <a:prstGeom prst="rect">
            <a:avLst/>
          </a:prstGeom>
          <a:noFill/>
          <a:ln>
            <a:noFill/>
          </a:ln>
        </p:spPr>
      </p:sp>
      <p:sp>
        <p:nvSpPr>
          <p:cNvPr id="302" name="Google Shape;302;p45"/>
          <p:cNvSpPr txBox="1"/>
          <p:nvPr>
            <p:ph idx="1" type="body"/>
          </p:nvPr>
        </p:nvSpPr>
        <p:spPr>
          <a:xfrm>
            <a:off x="1015999" y="1416003"/>
            <a:ext cx="4064794" cy="1454244"/>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4500"/>
              <a:buNone/>
              <a:defRPr b="1" sz="45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Section_title_white">
  <p:cSld name="5_Section_title_white">
    <p:bg>
      <p:bgPr>
        <a:solidFill>
          <a:schemeClr val="accent1"/>
        </a:solidFill>
      </p:bgPr>
    </p:bg>
    <p:spTree>
      <p:nvGrpSpPr>
        <p:cNvPr id="303" name="Shape 303"/>
        <p:cNvGrpSpPr/>
        <p:nvPr/>
      </p:nvGrpSpPr>
      <p:grpSpPr>
        <a:xfrm>
          <a:off x="0" y="0"/>
          <a:ext cx="0" cy="0"/>
          <a:chOff x="0" y="0"/>
          <a:chExt cx="0" cy="0"/>
        </a:xfrm>
      </p:grpSpPr>
      <p:sp>
        <p:nvSpPr>
          <p:cNvPr id="304" name="Google Shape;304;p46"/>
          <p:cNvSpPr txBox="1"/>
          <p:nvPr>
            <p:ph idx="1" type="body"/>
          </p:nvPr>
        </p:nvSpPr>
        <p:spPr>
          <a:xfrm>
            <a:off x="1015999" y="1416003"/>
            <a:ext cx="4064794" cy="1454244"/>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4500"/>
              <a:buNone/>
              <a:defRPr b="1" sz="45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05" name="Google Shape;305;p46"/>
          <p:cNvSpPr/>
          <p:nvPr>
            <p:ph idx="2" type="pic"/>
          </p:nvPr>
        </p:nvSpPr>
        <p:spPr>
          <a:xfrm>
            <a:off x="5587999" y="642668"/>
            <a:ext cx="4323914" cy="3754172"/>
          </a:xfrm>
          <a:prstGeom prst="rect">
            <a:avLst/>
          </a:prstGeom>
          <a:no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Section_title_white">
  <p:cSld name="6_Section_title_white">
    <p:bg>
      <p:bgPr>
        <a:solidFill>
          <a:schemeClr val="accent1"/>
        </a:solidFill>
      </p:bgPr>
    </p:bg>
    <p:spTree>
      <p:nvGrpSpPr>
        <p:cNvPr id="306" name="Shape 306"/>
        <p:cNvGrpSpPr/>
        <p:nvPr/>
      </p:nvGrpSpPr>
      <p:grpSpPr>
        <a:xfrm>
          <a:off x="0" y="0"/>
          <a:ext cx="0" cy="0"/>
          <a:chOff x="0" y="0"/>
          <a:chExt cx="0" cy="0"/>
        </a:xfrm>
      </p:grpSpPr>
      <p:sp>
        <p:nvSpPr>
          <p:cNvPr id="307" name="Google Shape;307;p47"/>
          <p:cNvSpPr txBox="1"/>
          <p:nvPr>
            <p:ph idx="1" type="body"/>
          </p:nvPr>
        </p:nvSpPr>
        <p:spPr>
          <a:xfrm>
            <a:off x="559085" y="1416003"/>
            <a:ext cx="4064794" cy="1454244"/>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4500"/>
              <a:buNone/>
              <a:defRPr b="1" sz="45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08" name="Google Shape;308;p47"/>
          <p:cNvSpPr/>
          <p:nvPr>
            <p:ph idx="2" type="pic"/>
          </p:nvPr>
        </p:nvSpPr>
        <p:spPr>
          <a:xfrm>
            <a:off x="4674963" y="-766483"/>
            <a:ext cx="5381279" cy="6676465"/>
          </a:xfrm>
          <a:prstGeom prst="rect">
            <a:avLst/>
          </a:prstGeom>
          <a:noFill/>
          <a:ln>
            <a:no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_title_white_centered">
  <p:cSld name="2_Section_title_white_centered">
    <p:bg>
      <p:bgPr>
        <a:solidFill>
          <a:schemeClr val="lt1"/>
        </a:solidFill>
      </p:bgPr>
    </p:bg>
    <p:spTree>
      <p:nvGrpSpPr>
        <p:cNvPr id="309" name="Shape 309"/>
        <p:cNvGrpSpPr/>
        <p:nvPr/>
      </p:nvGrpSpPr>
      <p:grpSpPr>
        <a:xfrm>
          <a:off x="0" y="0"/>
          <a:ext cx="0" cy="0"/>
          <a:chOff x="0" y="0"/>
          <a:chExt cx="0" cy="0"/>
        </a:xfrm>
      </p:grpSpPr>
      <p:sp>
        <p:nvSpPr>
          <p:cNvPr id="310" name="Google Shape;310;p48"/>
          <p:cNvSpPr/>
          <p:nvPr/>
        </p:nvSpPr>
        <p:spPr>
          <a:xfrm>
            <a:off x="3048000" y="1000124"/>
            <a:ext cx="3048000" cy="3048000"/>
          </a:xfrm>
          <a:prstGeom prst="rect">
            <a:avLst/>
          </a:prstGeom>
          <a:solidFill>
            <a:schemeClr val="accent1">
              <a:alpha val="0"/>
            </a:schemeClr>
          </a:solidFill>
          <a:ln cap="flat" cmpd="sng" w="1270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11" name="Google Shape;311;p48"/>
          <p:cNvSpPr/>
          <p:nvPr/>
        </p:nvSpPr>
        <p:spPr>
          <a:xfrm>
            <a:off x="1784259" y="1328487"/>
            <a:ext cx="2391275" cy="2391275"/>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accent1"/>
              </a:solidFill>
              <a:latin typeface="Calibri"/>
              <a:ea typeface="Calibri"/>
              <a:cs typeface="Calibri"/>
              <a:sym typeface="Calibri"/>
            </a:endParaRPr>
          </a:p>
        </p:txBody>
      </p:sp>
      <p:sp>
        <p:nvSpPr>
          <p:cNvPr id="312" name="Google Shape;312;p48"/>
          <p:cNvSpPr txBox="1"/>
          <p:nvPr>
            <p:ph idx="1" type="body"/>
          </p:nvPr>
        </p:nvSpPr>
        <p:spPr>
          <a:xfrm>
            <a:off x="1784259" y="1307180"/>
            <a:ext cx="2391275" cy="2433889"/>
          </a:xfrm>
          <a:prstGeom prst="rect">
            <a:avLst/>
          </a:prstGeom>
          <a:noFill/>
          <a:ln>
            <a:noFill/>
          </a:ln>
        </p:spPr>
        <p:txBody>
          <a:bodyPr anchorCtr="0" anchor="ctr" bIns="34275" lIns="68575" spcFirstLastPara="1" rIns="68575" wrap="square" tIns="34275">
            <a:normAutofit/>
          </a:bodyPr>
          <a:lstStyle>
            <a:lvl1pPr indent="-228600" lvl="0" marL="457200" algn="ctr">
              <a:lnSpc>
                <a:spcPct val="90000"/>
              </a:lnSpc>
              <a:spcBef>
                <a:spcPts val="800"/>
              </a:spcBef>
              <a:spcAft>
                <a:spcPts val="0"/>
              </a:spcAft>
              <a:buClr>
                <a:schemeClr val="accent1"/>
              </a:buClr>
              <a:buSzPts val="15000"/>
              <a:buNone/>
              <a:defRPr sz="15000">
                <a:solidFill>
                  <a:schemeClr val="accen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3" name="Google Shape;313;p48"/>
          <p:cNvSpPr txBox="1"/>
          <p:nvPr>
            <p:ph idx="2" type="body"/>
          </p:nvPr>
        </p:nvSpPr>
        <p:spPr>
          <a:xfrm>
            <a:off x="3470816" y="2069306"/>
            <a:ext cx="2377238" cy="909638"/>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800"/>
              </a:spcBef>
              <a:spcAft>
                <a:spcPts val="0"/>
              </a:spcAft>
              <a:buClr>
                <a:schemeClr val="dk1"/>
              </a:buClr>
              <a:buSzPts val="2700"/>
              <a:buNone/>
              <a:defRPr b="1" sz="27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ection_title_white_centered">
  <p:cSld name="4_Section_title_white_centered">
    <p:bg>
      <p:bgPr>
        <a:solidFill>
          <a:schemeClr val="dk1"/>
        </a:solidFill>
      </p:bgPr>
    </p:bg>
    <p:spTree>
      <p:nvGrpSpPr>
        <p:cNvPr id="314" name="Shape 314"/>
        <p:cNvGrpSpPr/>
        <p:nvPr/>
      </p:nvGrpSpPr>
      <p:grpSpPr>
        <a:xfrm>
          <a:off x="0" y="0"/>
          <a:ext cx="0" cy="0"/>
          <a:chOff x="0" y="0"/>
          <a:chExt cx="0" cy="0"/>
        </a:xfrm>
      </p:grpSpPr>
      <p:sp>
        <p:nvSpPr>
          <p:cNvPr id="315" name="Google Shape;315;p49"/>
          <p:cNvSpPr/>
          <p:nvPr/>
        </p:nvSpPr>
        <p:spPr>
          <a:xfrm>
            <a:off x="3048000" y="1000124"/>
            <a:ext cx="3048000" cy="3048000"/>
          </a:xfrm>
          <a:prstGeom prst="rect">
            <a:avLst/>
          </a:prstGeom>
          <a:solidFill>
            <a:schemeClr val="accent1">
              <a:alpha val="0"/>
            </a:schemeClr>
          </a:solidFill>
          <a:ln cap="flat" cmpd="sng" w="12700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16" name="Google Shape;316;p49"/>
          <p:cNvSpPr/>
          <p:nvPr/>
        </p:nvSpPr>
        <p:spPr>
          <a:xfrm>
            <a:off x="1784259" y="1328487"/>
            <a:ext cx="2391275" cy="2391275"/>
          </a:xfrm>
          <a:prstGeom prst="rect">
            <a:avLst/>
          </a:prstGeom>
          <a:solidFill>
            <a:schemeClr val="lt1"/>
          </a:solidFill>
          <a:ln>
            <a:noFill/>
          </a:ln>
          <a:effectLst>
            <a:outerShdw sx="1000" rotWithShape="0" algn="ctr" sy="1000">
              <a:srgbClr val="000000"/>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accent1"/>
              </a:solidFill>
              <a:latin typeface="Calibri"/>
              <a:ea typeface="Calibri"/>
              <a:cs typeface="Calibri"/>
              <a:sym typeface="Calibri"/>
            </a:endParaRPr>
          </a:p>
        </p:txBody>
      </p:sp>
      <p:sp>
        <p:nvSpPr>
          <p:cNvPr id="317" name="Google Shape;317;p49"/>
          <p:cNvSpPr txBox="1"/>
          <p:nvPr>
            <p:ph idx="1" type="body"/>
          </p:nvPr>
        </p:nvSpPr>
        <p:spPr>
          <a:xfrm>
            <a:off x="1784259" y="1307180"/>
            <a:ext cx="2391275" cy="2433889"/>
          </a:xfrm>
          <a:prstGeom prst="rect">
            <a:avLst/>
          </a:prstGeom>
          <a:noFill/>
          <a:ln>
            <a:noFill/>
          </a:ln>
        </p:spPr>
        <p:txBody>
          <a:bodyPr anchorCtr="0" anchor="ctr" bIns="34275" lIns="68575" spcFirstLastPara="1" rIns="68575" wrap="square" tIns="34275">
            <a:normAutofit/>
          </a:bodyPr>
          <a:lstStyle>
            <a:lvl1pPr indent="-228600" lvl="0" marL="457200" algn="ctr">
              <a:lnSpc>
                <a:spcPct val="90000"/>
              </a:lnSpc>
              <a:spcBef>
                <a:spcPts val="800"/>
              </a:spcBef>
              <a:spcAft>
                <a:spcPts val="0"/>
              </a:spcAft>
              <a:buClr>
                <a:schemeClr val="accent1"/>
              </a:buClr>
              <a:buSzPts val="15000"/>
              <a:buNone/>
              <a:defRPr sz="15000">
                <a:solidFill>
                  <a:schemeClr val="accen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8" name="Google Shape;318;p49"/>
          <p:cNvSpPr txBox="1"/>
          <p:nvPr>
            <p:ph idx="2" type="body"/>
          </p:nvPr>
        </p:nvSpPr>
        <p:spPr>
          <a:xfrm>
            <a:off x="3470816" y="2069306"/>
            <a:ext cx="2377238" cy="909638"/>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800"/>
              </a:spcBef>
              <a:spcAft>
                <a:spcPts val="0"/>
              </a:spcAft>
              <a:buClr>
                <a:schemeClr val="accent1"/>
              </a:buClr>
              <a:buSzPts val="2700"/>
              <a:buNone/>
              <a:defRPr b="1" sz="2700">
                <a:solidFill>
                  <a:schemeClr val="accen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Section_title_white_centered">
  <p:cSld name="6_Section_title_white_centered">
    <p:bg>
      <p:bgPr>
        <a:solidFill>
          <a:schemeClr val="dk1"/>
        </a:solidFill>
      </p:bgPr>
    </p:bg>
    <p:spTree>
      <p:nvGrpSpPr>
        <p:cNvPr id="319" name="Shape 319"/>
        <p:cNvGrpSpPr/>
        <p:nvPr/>
      </p:nvGrpSpPr>
      <p:grpSpPr>
        <a:xfrm>
          <a:off x="0" y="0"/>
          <a:ext cx="0" cy="0"/>
          <a:chOff x="0" y="0"/>
          <a:chExt cx="0" cy="0"/>
        </a:xfrm>
      </p:grpSpPr>
      <p:sp>
        <p:nvSpPr>
          <p:cNvPr id="320" name="Google Shape;320;p50"/>
          <p:cNvSpPr/>
          <p:nvPr/>
        </p:nvSpPr>
        <p:spPr>
          <a:xfrm>
            <a:off x="3048000" y="1000124"/>
            <a:ext cx="3048000" cy="3048000"/>
          </a:xfrm>
          <a:prstGeom prst="rect">
            <a:avLst/>
          </a:prstGeom>
          <a:solidFill>
            <a:schemeClr val="accent1">
              <a:alpha val="0"/>
            </a:schemeClr>
          </a:solidFill>
          <a:ln cap="flat" cmpd="sng" w="12700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21" name="Google Shape;321;p50"/>
          <p:cNvSpPr/>
          <p:nvPr/>
        </p:nvSpPr>
        <p:spPr>
          <a:xfrm>
            <a:off x="1784259" y="1328487"/>
            <a:ext cx="2391275" cy="2391275"/>
          </a:xfrm>
          <a:prstGeom prst="rect">
            <a:avLst/>
          </a:prstGeom>
          <a:solidFill>
            <a:schemeClr val="lt1"/>
          </a:solidFill>
          <a:ln>
            <a:noFill/>
          </a:ln>
          <a:effectLst>
            <a:outerShdw sx="105000" rotWithShape="0" algn="ctr" dir="2460000" dist="330718" sy="105000">
              <a:srgbClr val="000000"/>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accent1"/>
              </a:solidFill>
              <a:latin typeface="Calibri"/>
              <a:ea typeface="Calibri"/>
              <a:cs typeface="Calibri"/>
              <a:sym typeface="Calibri"/>
            </a:endParaRPr>
          </a:p>
        </p:txBody>
      </p:sp>
      <p:sp>
        <p:nvSpPr>
          <p:cNvPr id="322" name="Google Shape;322;p50"/>
          <p:cNvSpPr txBox="1"/>
          <p:nvPr>
            <p:ph idx="1" type="body"/>
          </p:nvPr>
        </p:nvSpPr>
        <p:spPr>
          <a:xfrm>
            <a:off x="1784259" y="1307180"/>
            <a:ext cx="2391275" cy="2433889"/>
          </a:xfrm>
          <a:prstGeom prst="rect">
            <a:avLst/>
          </a:prstGeom>
          <a:noFill/>
          <a:ln>
            <a:noFill/>
          </a:ln>
        </p:spPr>
        <p:txBody>
          <a:bodyPr anchorCtr="0" anchor="ctr" bIns="34275" lIns="68575" spcFirstLastPara="1" rIns="68575" wrap="square" tIns="34275">
            <a:normAutofit/>
          </a:bodyPr>
          <a:lstStyle>
            <a:lvl1pPr indent="-228600" lvl="0" marL="457200" algn="ctr">
              <a:lnSpc>
                <a:spcPct val="90000"/>
              </a:lnSpc>
              <a:spcBef>
                <a:spcPts val="800"/>
              </a:spcBef>
              <a:spcAft>
                <a:spcPts val="0"/>
              </a:spcAft>
              <a:buClr>
                <a:schemeClr val="accent1"/>
              </a:buClr>
              <a:buSzPts val="15000"/>
              <a:buNone/>
              <a:defRPr sz="15000">
                <a:solidFill>
                  <a:schemeClr val="accen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23" name="Google Shape;323;p50"/>
          <p:cNvSpPr txBox="1"/>
          <p:nvPr>
            <p:ph idx="2" type="body"/>
          </p:nvPr>
        </p:nvSpPr>
        <p:spPr>
          <a:xfrm>
            <a:off x="3470816" y="2069306"/>
            <a:ext cx="2377238" cy="909638"/>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800"/>
              </a:spcBef>
              <a:spcAft>
                <a:spcPts val="0"/>
              </a:spcAft>
              <a:buClr>
                <a:schemeClr val="accent1"/>
              </a:buClr>
              <a:buSzPts val="2700"/>
              <a:buNone/>
              <a:defRPr b="1" sz="2700">
                <a:solidFill>
                  <a:schemeClr val="accen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_title_white_centered">
  <p:cSld name="3_Section_title_white_centered">
    <p:bg>
      <p:bgPr>
        <a:solidFill>
          <a:schemeClr val="lt1"/>
        </a:solidFill>
      </p:bgPr>
    </p:bg>
    <p:spTree>
      <p:nvGrpSpPr>
        <p:cNvPr id="324" name="Shape 324"/>
        <p:cNvGrpSpPr/>
        <p:nvPr/>
      </p:nvGrpSpPr>
      <p:grpSpPr>
        <a:xfrm>
          <a:off x="0" y="0"/>
          <a:ext cx="0" cy="0"/>
          <a:chOff x="0" y="0"/>
          <a:chExt cx="0" cy="0"/>
        </a:xfrm>
      </p:grpSpPr>
      <p:sp>
        <p:nvSpPr>
          <p:cNvPr id="325" name="Google Shape;325;p51"/>
          <p:cNvSpPr/>
          <p:nvPr/>
        </p:nvSpPr>
        <p:spPr>
          <a:xfrm>
            <a:off x="3048000" y="1000124"/>
            <a:ext cx="3048000" cy="3048000"/>
          </a:xfrm>
          <a:prstGeom prst="rect">
            <a:avLst/>
          </a:prstGeom>
          <a:noFill/>
          <a:ln cap="flat" cmpd="sng" w="12700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26" name="Google Shape;326;p51"/>
          <p:cNvSpPr/>
          <p:nvPr/>
        </p:nvSpPr>
        <p:spPr>
          <a:xfrm>
            <a:off x="1784259" y="1328487"/>
            <a:ext cx="2391275" cy="2391275"/>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accent1"/>
              </a:solidFill>
              <a:latin typeface="Calibri"/>
              <a:ea typeface="Calibri"/>
              <a:cs typeface="Calibri"/>
              <a:sym typeface="Calibri"/>
            </a:endParaRPr>
          </a:p>
        </p:txBody>
      </p:sp>
      <p:sp>
        <p:nvSpPr>
          <p:cNvPr id="327" name="Google Shape;327;p51"/>
          <p:cNvSpPr txBox="1"/>
          <p:nvPr>
            <p:ph idx="1" type="body"/>
          </p:nvPr>
        </p:nvSpPr>
        <p:spPr>
          <a:xfrm>
            <a:off x="1784259" y="1307180"/>
            <a:ext cx="2391275" cy="2433889"/>
          </a:xfrm>
          <a:prstGeom prst="rect">
            <a:avLst/>
          </a:prstGeom>
          <a:noFill/>
          <a:ln>
            <a:noFill/>
          </a:ln>
        </p:spPr>
        <p:txBody>
          <a:bodyPr anchorCtr="0" anchor="ctr" bIns="34275" lIns="68575" spcFirstLastPara="1" rIns="68575" wrap="square" tIns="34275">
            <a:normAutofit/>
          </a:bodyPr>
          <a:lstStyle>
            <a:lvl1pPr indent="-228600" lvl="0" marL="457200" algn="ctr">
              <a:lnSpc>
                <a:spcPct val="90000"/>
              </a:lnSpc>
              <a:spcBef>
                <a:spcPts val="800"/>
              </a:spcBef>
              <a:spcAft>
                <a:spcPts val="0"/>
              </a:spcAft>
              <a:buClr>
                <a:schemeClr val="dk1"/>
              </a:buClr>
              <a:buSzPts val="15000"/>
              <a:buNone/>
              <a:defRPr sz="150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28" name="Google Shape;328;p51"/>
          <p:cNvSpPr txBox="1"/>
          <p:nvPr>
            <p:ph idx="2" type="body"/>
          </p:nvPr>
        </p:nvSpPr>
        <p:spPr>
          <a:xfrm>
            <a:off x="3470816" y="2069306"/>
            <a:ext cx="2377238" cy="909638"/>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800"/>
              </a:spcBef>
              <a:spcAft>
                <a:spcPts val="0"/>
              </a:spcAft>
              <a:buClr>
                <a:schemeClr val="accent1"/>
              </a:buClr>
              <a:buSzPts val="2700"/>
              <a:buNone/>
              <a:defRPr b="1" sz="2700">
                <a:solidFill>
                  <a:schemeClr val="accen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Section_title_white_centered">
  <p:cSld name="5_Section_title_white_centered">
    <p:bg>
      <p:bgPr>
        <a:solidFill>
          <a:schemeClr val="dk1"/>
        </a:solidFill>
      </p:bgPr>
    </p:bg>
    <p:spTree>
      <p:nvGrpSpPr>
        <p:cNvPr id="329" name="Shape 329"/>
        <p:cNvGrpSpPr/>
        <p:nvPr/>
      </p:nvGrpSpPr>
      <p:grpSpPr>
        <a:xfrm>
          <a:off x="0" y="0"/>
          <a:ext cx="0" cy="0"/>
          <a:chOff x="0" y="0"/>
          <a:chExt cx="0" cy="0"/>
        </a:xfrm>
      </p:grpSpPr>
      <p:sp>
        <p:nvSpPr>
          <p:cNvPr id="330" name="Google Shape;330;p52"/>
          <p:cNvSpPr/>
          <p:nvPr/>
        </p:nvSpPr>
        <p:spPr>
          <a:xfrm>
            <a:off x="3048000" y="1000124"/>
            <a:ext cx="3048000" cy="3048000"/>
          </a:xfrm>
          <a:prstGeom prst="rect">
            <a:avLst/>
          </a:prstGeom>
          <a:noFill/>
          <a:ln cap="flat" cmpd="sng" w="12700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31" name="Google Shape;331;p52"/>
          <p:cNvSpPr/>
          <p:nvPr/>
        </p:nvSpPr>
        <p:spPr>
          <a:xfrm>
            <a:off x="1784259" y="1328487"/>
            <a:ext cx="2391275" cy="2391275"/>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accent1"/>
              </a:solidFill>
              <a:latin typeface="Calibri"/>
              <a:ea typeface="Calibri"/>
              <a:cs typeface="Calibri"/>
              <a:sym typeface="Calibri"/>
            </a:endParaRPr>
          </a:p>
        </p:txBody>
      </p:sp>
      <p:sp>
        <p:nvSpPr>
          <p:cNvPr id="332" name="Google Shape;332;p52"/>
          <p:cNvSpPr txBox="1"/>
          <p:nvPr>
            <p:ph idx="1" type="body"/>
          </p:nvPr>
        </p:nvSpPr>
        <p:spPr>
          <a:xfrm>
            <a:off x="1784259" y="1307180"/>
            <a:ext cx="2391275" cy="2433889"/>
          </a:xfrm>
          <a:prstGeom prst="rect">
            <a:avLst/>
          </a:prstGeom>
          <a:noFill/>
          <a:ln>
            <a:noFill/>
          </a:ln>
        </p:spPr>
        <p:txBody>
          <a:bodyPr anchorCtr="0" anchor="ctr" bIns="34275" lIns="68575" spcFirstLastPara="1" rIns="68575" wrap="square" tIns="34275">
            <a:normAutofit/>
          </a:bodyPr>
          <a:lstStyle>
            <a:lvl1pPr indent="-228600" lvl="0" marL="457200" algn="ctr">
              <a:lnSpc>
                <a:spcPct val="90000"/>
              </a:lnSpc>
              <a:spcBef>
                <a:spcPts val="800"/>
              </a:spcBef>
              <a:spcAft>
                <a:spcPts val="0"/>
              </a:spcAft>
              <a:buClr>
                <a:schemeClr val="lt1"/>
              </a:buClr>
              <a:buSzPts val="15000"/>
              <a:buNone/>
              <a:defRPr sz="150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33" name="Google Shape;333;p52"/>
          <p:cNvSpPr txBox="1"/>
          <p:nvPr>
            <p:ph idx="2" type="body"/>
          </p:nvPr>
        </p:nvSpPr>
        <p:spPr>
          <a:xfrm>
            <a:off x="3470816" y="2069306"/>
            <a:ext cx="2377238" cy="909638"/>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800"/>
              </a:spcBef>
              <a:spcAft>
                <a:spcPts val="0"/>
              </a:spcAft>
              <a:buClr>
                <a:schemeClr val="accent1"/>
              </a:buClr>
              <a:buSzPts val="2700"/>
              <a:buNone/>
              <a:defRPr b="1" sz="2700">
                <a:solidFill>
                  <a:schemeClr val="accen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p:cSld name="Vuota">
    <p:spTree>
      <p:nvGrpSpPr>
        <p:cNvPr id="334" name="Shape 334"/>
        <p:cNvGrpSpPr/>
        <p:nvPr/>
      </p:nvGrpSpPr>
      <p:grpSpPr>
        <a:xfrm>
          <a:off x="0" y="0"/>
          <a:ext cx="0" cy="0"/>
          <a:chOff x="0" y="0"/>
          <a:chExt cx="0" cy="0"/>
        </a:xfrm>
      </p:grpSpPr>
      <p:sp>
        <p:nvSpPr>
          <p:cNvPr id="335" name="Google Shape;335;p53"/>
          <p:cNvSpPr/>
          <p:nvPr/>
        </p:nvSpPr>
        <p:spPr>
          <a:xfrm>
            <a:off x="0" y="-1"/>
            <a:ext cx="7111994" cy="5149159"/>
          </a:xfrm>
          <a:custGeom>
            <a:rect b="b" l="l" r="r" t="t"/>
            <a:pathLst>
              <a:path extrusionOk="0" h="6400800" w="8795657">
                <a:moveTo>
                  <a:pt x="0" y="0"/>
                </a:moveTo>
                <a:lnTo>
                  <a:pt x="6342927" y="0"/>
                </a:lnTo>
                <a:lnTo>
                  <a:pt x="8795657" y="6400800"/>
                </a:lnTo>
                <a:lnTo>
                  <a:pt x="6342927" y="6400800"/>
                </a:lnTo>
                <a:lnTo>
                  <a:pt x="0" y="6400800"/>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Vuota">
  <p:cSld name="3_Vuota">
    <p:spTree>
      <p:nvGrpSpPr>
        <p:cNvPr id="336" name="Shape 336"/>
        <p:cNvGrpSpPr/>
        <p:nvPr/>
      </p:nvGrpSpPr>
      <p:grpSpPr>
        <a:xfrm>
          <a:off x="0" y="0"/>
          <a:ext cx="0" cy="0"/>
          <a:chOff x="0" y="0"/>
          <a:chExt cx="0" cy="0"/>
        </a:xfrm>
      </p:grpSpPr>
      <p:sp>
        <p:nvSpPr>
          <p:cNvPr id="337" name="Google Shape;337;p54"/>
          <p:cNvSpPr/>
          <p:nvPr>
            <p:ph idx="2" type="pic"/>
          </p:nvPr>
        </p:nvSpPr>
        <p:spPr>
          <a:xfrm>
            <a:off x="0" y="0"/>
            <a:ext cx="7111994" cy="5143500"/>
          </a:xfrm>
          <a:prstGeom prst="rect">
            <a:avLst/>
          </a:prstGeom>
          <a:noFill/>
          <a:ln>
            <a:no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Vuota">
  <p:cSld name="13_Vuota">
    <p:spTree>
      <p:nvGrpSpPr>
        <p:cNvPr id="338" name="Shape 338"/>
        <p:cNvGrpSpPr/>
        <p:nvPr/>
      </p:nvGrpSpPr>
      <p:grpSpPr>
        <a:xfrm>
          <a:off x="0" y="0"/>
          <a:ext cx="0" cy="0"/>
          <a:chOff x="0" y="0"/>
          <a:chExt cx="0" cy="0"/>
        </a:xfrm>
      </p:grpSpPr>
      <p:sp>
        <p:nvSpPr>
          <p:cNvPr id="339" name="Google Shape;339;p55"/>
          <p:cNvSpPr/>
          <p:nvPr>
            <p:ph idx="2" type="pic"/>
          </p:nvPr>
        </p:nvSpPr>
        <p:spPr>
          <a:xfrm flipH="1">
            <a:off x="2028371" y="0"/>
            <a:ext cx="7111994" cy="5143500"/>
          </a:xfrm>
          <a:prstGeom prst="rect">
            <a:avLst/>
          </a:prstGeom>
          <a:no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Vuota">
  <p:cSld name="8_Vuota">
    <p:spTree>
      <p:nvGrpSpPr>
        <p:cNvPr id="340" name="Shape 340"/>
        <p:cNvGrpSpPr/>
        <p:nvPr/>
      </p:nvGrpSpPr>
      <p:grpSpPr>
        <a:xfrm>
          <a:off x="0" y="0"/>
          <a:ext cx="0" cy="0"/>
          <a:chOff x="0" y="0"/>
          <a:chExt cx="0" cy="0"/>
        </a:xfrm>
      </p:grpSpPr>
      <p:sp>
        <p:nvSpPr>
          <p:cNvPr id="341" name="Google Shape;341;p56"/>
          <p:cNvSpPr/>
          <p:nvPr/>
        </p:nvSpPr>
        <p:spPr>
          <a:xfrm flipH="1">
            <a:off x="2539999" y="-5660"/>
            <a:ext cx="6603993" cy="5149159"/>
          </a:xfrm>
          <a:custGeom>
            <a:rect b="b" l="l" r="r" t="t"/>
            <a:pathLst>
              <a:path extrusionOk="0" h="6400800" w="8795657">
                <a:moveTo>
                  <a:pt x="0" y="0"/>
                </a:moveTo>
                <a:lnTo>
                  <a:pt x="6342927" y="0"/>
                </a:lnTo>
                <a:lnTo>
                  <a:pt x="8795657" y="6400800"/>
                </a:lnTo>
                <a:lnTo>
                  <a:pt x="6342927" y="6400800"/>
                </a:lnTo>
                <a:lnTo>
                  <a:pt x="0" y="6400800"/>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Vuota">
  <p:cSld name="18_Vuota">
    <p:spTree>
      <p:nvGrpSpPr>
        <p:cNvPr id="342" name="Shape 342"/>
        <p:cNvGrpSpPr/>
        <p:nvPr/>
      </p:nvGrpSpPr>
      <p:grpSpPr>
        <a:xfrm>
          <a:off x="0" y="0"/>
          <a:ext cx="0" cy="0"/>
          <a:chOff x="0" y="0"/>
          <a:chExt cx="0" cy="0"/>
        </a:xfrm>
      </p:grpSpPr>
      <p:sp>
        <p:nvSpPr>
          <p:cNvPr id="343" name="Google Shape;343;p57"/>
          <p:cNvSpPr/>
          <p:nvPr/>
        </p:nvSpPr>
        <p:spPr>
          <a:xfrm rot="10800000">
            <a:off x="2539999" y="-5660"/>
            <a:ext cx="6603993" cy="5149159"/>
          </a:xfrm>
          <a:custGeom>
            <a:rect b="b" l="l" r="r" t="t"/>
            <a:pathLst>
              <a:path extrusionOk="0" h="6400800" w="8795657">
                <a:moveTo>
                  <a:pt x="0" y="0"/>
                </a:moveTo>
                <a:lnTo>
                  <a:pt x="6342927" y="0"/>
                </a:lnTo>
                <a:lnTo>
                  <a:pt x="8795657" y="6400800"/>
                </a:lnTo>
                <a:lnTo>
                  <a:pt x="6342927" y="6400800"/>
                </a:lnTo>
                <a:lnTo>
                  <a:pt x="0" y="6400800"/>
                </a:lnTo>
                <a:close/>
              </a:path>
            </a:pathLst>
          </a:cu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Vuota">
  <p:cSld name="15_Vuota">
    <p:spTree>
      <p:nvGrpSpPr>
        <p:cNvPr id="344" name="Shape 344"/>
        <p:cNvGrpSpPr/>
        <p:nvPr/>
      </p:nvGrpSpPr>
      <p:grpSpPr>
        <a:xfrm>
          <a:off x="0" y="0"/>
          <a:ext cx="0" cy="0"/>
          <a:chOff x="0" y="0"/>
          <a:chExt cx="0" cy="0"/>
        </a:xfrm>
      </p:grpSpPr>
      <p:grpSp>
        <p:nvGrpSpPr>
          <p:cNvPr id="345" name="Google Shape;345;p58"/>
          <p:cNvGrpSpPr/>
          <p:nvPr/>
        </p:nvGrpSpPr>
        <p:grpSpPr>
          <a:xfrm>
            <a:off x="-7" y="0"/>
            <a:ext cx="9144008" cy="5143501"/>
            <a:chOff x="-10" y="0"/>
            <a:chExt cx="12192011" cy="6858001"/>
          </a:xfrm>
        </p:grpSpPr>
        <p:grpSp>
          <p:nvGrpSpPr>
            <p:cNvPr id="346" name="Google Shape;346;p58"/>
            <p:cNvGrpSpPr/>
            <p:nvPr/>
          </p:nvGrpSpPr>
          <p:grpSpPr>
            <a:xfrm>
              <a:off x="0" y="0"/>
              <a:ext cx="12192000" cy="6858000"/>
              <a:chOff x="0" y="0"/>
              <a:chExt cx="10972800" cy="6858000"/>
            </a:xfrm>
          </p:grpSpPr>
          <p:sp>
            <p:nvSpPr>
              <p:cNvPr id="347" name="Google Shape;347;p58"/>
              <p:cNvSpPr/>
              <p:nvPr/>
            </p:nvSpPr>
            <p:spPr>
              <a:xfrm>
                <a:off x="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48" name="Google Shape;348;p58"/>
              <p:cNvSpPr/>
              <p:nvPr/>
            </p:nvSpPr>
            <p:spPr>
              <a:xfrm>
                <a:off x="609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49" name="Google Shape;349;p58"/>
              <p:cNvSpPr/>
              <p:nvPr/>
            </p:nvSpPr>
            <p:spPr>
              <a:xfrm>
                <a:off x="1219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50" name="Google Shape;350;p58"/>
              <p:cNvSpPr/>
              <p:nvPr/>
            </p:nvSpPr>
            <p:spPr>
              <a:xfrm>
                <a:off x="1828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51" name="Google Shape;351;p58"/>
              <p:cNvSpPr/>
              <p:nvPr/>
            </p:nvSpPr>
            <p:spPr>
              <a:xfrm>
                <a:off x="2438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52" name="Google Shape;352;p58"/>
              <p:cNvSpPr/>
              <p:nvPr/>
            </p:nvSpPr>
            <p:spPr>
              <a:xfrm>
                <a:off x="3048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53" name="Google Shape;353;p58"/>
              <p:cNvSpPr/>
              <p:nvPr/>
            </p:nvSpPr>
            <p:spPr>
              <a:xfrm>
                <a:off x="3657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54" name="Google Shape;354;p58"/>
              <p:cNvSpPr/>
              <p:nvPr/>
            </p:nvSpPr>
            <p:spPr>
              <a:xfrm>
                <a:off x="4267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55" name="Google Shape;355;p58"/>
              <p:cNvSpPr/>
              <p:nvPr/>
            </p:nvSpPr>
            <p:spPr>
              <a:xfrm>
                <a:off x="4876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56" name="Google Shape;356;p58"/>
              <p:cNvSpPr/>
              <p:nvPr/>
            </p:nvSpPr>
            <p:spPr>
              <a:xfrm>
                <a:off x="5486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57" name="Google Shape;357;p58"/>
              <p:cNvSpPr/>
              <p:nvPr/>
            </p:nvSpPr>
            <p:spPr>
              <a:xfrm>
                <a:off x="6096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58" name="Google Shape;358;p58"/>
              <p:cNvSpPr/>
              <p:nvPr/>
            </p:nvSpPr>
            <p:spPr>
              <a:xfrm>
                <a:off x="6705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59" name="Google Shape;359;p58"/>
              <p:cNvSpPr/>
              <p:nvPr/>
            </p:nvSpPr>
            <p:spPr>
              <a:xfrm>
                <a:off x="7315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60" name="Google Shape;360;p58"/>
              <p:cNvSpPr/>
              <p:nvPr/>
            </p:nvSpPr>
            <p:spPr>
              <a:xfrm>
                <a:off x="7924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61" name="Google Shape;361;p58"/>
              <p:cNvSpPr/>
              <p:nvPr/>
            </p:nvSpPr>
            <p:spPr>
              <a:xfrm>
                <a:off x="8534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62" name="Google Shape;362;p58"/>
              <p:cNvSpPr/>
              <p:nvPr/>
            </p:nvSpPr>
            <p:spPr>
              <a:xfrm>
                <a:off x="9144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63" name="Google Shape;363;p58"/>
              <p:cNvSpPr/>
              <p:nvPr/>
            </p:nvSpPr>
            <p:spPr>
              <a:xfrm>
                <a:off x="9753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64" name="Google Shape;364;p58"/>
              <p:cNvSpPr/>
              <p:nvPr/>
            </p:nvSpPr>
            <p:spPr>
              <a:xfrm>
                <a:off x="10363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nvGrpSpPr>
            <p:cNvPr id="365" name="Google Shape;365;p58"/>
            <p:cNvGrpSpPr/>
            <p:nvPr/>
          </p:nvGrpSpPr>
          <p:grpSpPr>
            <a:xfrm>
              <a:off x="-10" y="1"/>
              <a:ext cx="12192011" cy="6858000"/>
              <a:chOff x="-10" y="0"/>
              <a:chExt cx="12192011" cy="8128007"/>
            </a:xfrm>
          </p:grpSpPr>
          <p:sp>
            <p:nvSpPr>
              <p:cNvPr id="366" name="Google Shape;366;p58"/>
              <p:cNvSpPr/>
              <p:nvPr/>
            </p:nvSpPr>
            <p:spPr>
              <a:xfrm rot="5400000">
                <a:off x="5757335" y="-575733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67" name="Google Shape;367;p58"/>
              <p:cNvSpPr/>
              <p:nvPr/>
            </p:nvSpPr>
            <p:spPr>
              <a:xfrm rot="5400000">
                <a:off x="5757334" y="-508000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68" name="Google Shape;368;p58"/>
              <p:cNvSpPr/>
              <p:nvPr/>
            </p:nvSpPr>
            <p:spPr>
              <a:xfrm rot="5400000">
                <a:off x="5757333" y="-440266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69" name="Google Shape;369;p58"/>
              <p:cNvSpPr/>
              <p:nvPr/>
            </p:nvSpPr>
            <p:spPr>
              <a:xfrm rot="5400000">
                <a:off x="5757332" y="-372533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70" name="Google Shape;370;p58"/>
              <p:cNvSpPr/>
              <p:nvPr/>
            </p:nvSpPr>
            <p:spPr>
              <a:xfrm rot="5400000">
                <a:off x="5757331" y="-3047998"/>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71" name="Google Shape;371;p58"/>
              <p:cNvSpPr/>
              <p:nvPr/>
            </p:nvSpPr>
            <p:spPr>
              <a:xfrm rot="5400000">
                <a:off x="5757330" y="-237066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72" name="Google Shape;372;p58"/>
              <p:cNvSpPr/>
              <p:nvPr/>
            </p:nvSpPr>
            <p:spPr>
              <a:xfrm rot="5400000">
                <a:off x="5757329" y="-169333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73" name="Google Shape;373;p58"/>
              <p:cNvSpPr/>
              <p:nvPr/>
            </p:nvSpPr>
            <p:spPr>
              <a:xfrm rot="5400000">
                <a:off x="5757328" y="-101599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74" name="Google Shape;374;p58"/>
              <p:cNvSpPr/>
              <p:nvPr/>
            </p:nvSpPr>
            <p:spPr>
              <a:xfrm rot="5400000">
                <a:off x="5757327" y="-33866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75" name="Google Shape;375;p58"/>
              <p:cNvSpPr/>
              <p:nvPr/>
            </p:nvSpPr>
            <p:spPr>
              <a:xfrm rot="5400000">
                <a:off x="5757326" y="33867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76" name="Google Shape;376;p58"/>
              <p:cNvSpPr/>
              <p:nvPr/>
            </p:nvSpPr>
            <p:spPr>
              <a:xfrm rot="5400000">
                <a:off x="5757325" y="101600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77" name="Google Shape;377;p58"/>
              <p:cNvSpPr/>
              <p:nvPr/>
            </p:nvSpPr>
            <p:spPr>
              <a:xfrm rot="5400000">
                <a:off x="5757324" y="169334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sp>
        <p:nvSpPr>
          <p:cNvPr id="378" name="Google Shape;378;p58"/>
          <p:cNvSpPr/>
          <p:nvPr>
            <p:ph idx="2" type="pic"/>
          </p:nvPr>
        </p:nvSpPr>
        <p:spPr>
          <a:xfrm>
            <a:off x="2539999" y="-5659"/>
            <a:ext cx="6603993" cy="5149159"/>
          </a:xfrm>
          <a:prstGeom prst="rect">
            <a:avLst/>
          </a:prstGeom>
          <a:noFill/>
          <a:ln>
            <a:noFill/>
          </a:ln>
        </p:spPr>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ncept">
  <p:cSld name="1 concept">
    <p:spTree>
      <p:nvGrpSpPr>
        <p:cNvPr id="379" name="Shape 379"/>
        <p:cNvGrpSpPr/>
        <p:nvPr/>
      </p:nvGrpSpPr>
      <p:grpSpPr>
        <a:xfrm>
          <a:off x="0" y="0"/>
          <a:ext cx="0" cy="0"/>
          <a:chOff x="0" y="0"/>
          <a:chExt cx="0" cy="0"/>
        </a:xfrm>
      </p:grpSpPr>
      <p:grpSp>
        <p:nvGrpSpPr>
          <p:cNvPr id="380" name="Google Shape;380;p59"/>
          <p:cNvGrpSpPr/>
          <p:nvPr/>
        </p:nvGrpSpPr>
        <p:grpSpPr>
          <a:xfrm>
            <a:off x="-7" y="0"/>
            <a:ext cx="9144008" cy="5143501"/>
            <a:chOff x="-10" y="0"/>
            <a:chExt cx="12192011" cy="6858001"/>
          </a:xfrm>
        </p:grpSpPr>
        <p:grpSp>
          <p:nvGrpSpPr>
            <p:cNvPr id="381" name="Google Shape;381;p59"/>
            <p:cNvGrpSpPr/>
            <p:nvPr/>
          </p:nvGrpSpPr>
          <p:grpSpPr>
            <a:xfrm>
              <a:off x="0" y="0"/>
              <a:ext cx="12192000" cy="6858000"/>
              <a:chOff x="0" y="0"/>
              <a:chExt cx="10972800" cy="6858000"/>
            </a:xfrm>
          </p:grpSpPr>
          <p:sp>
            <p:nvSpPr>
              <p:cNvPr id="382" name="Google Shape;382;p59"/>
              <p:cNvSpPr/>
              <p:nvPr/>
            </p:nvSpPr>
            <p:spPr>
              <a:xfrm>
                <a:off x="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83" name="Google Shape;383;p59"/>
              <p:cNvSpPr/>
              <p:nvPr/>
            </p:nvSpPr>
            <p:spPr>
              <a:xfrm>
                <a:off x="609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84" name="Google Shape;384;p59"/>
              <p:cNvSpPr/>
              <p:nvPr/>
            </p:nvSpPr>
            <p:spPr>
              <a:xfrm>
                <a:off x="1219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85" name="Google Shape;385;p59"/>
              <p:cNvSpPr/>
              <p:nvPr/>
            </p:nvSpPr>
            <p:spPr>
              <a:xfrm>
                <a:off x="1828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86" name="Google Shape;386;p59"/>
              <p:cNvSpPr/>
              <p:nvPr/>
            </p:nvSpPr>
            <p:spPr>
              <a:xfrm>
                <a:off x="2438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87" name="Google Shape;387;p59"/>
              <p:cNvSpPr/>
              <p:nvPr/>
            </p:nvSpPr>
            <p:spPr>
              <a:xfrm>
                <a:off x="3048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88" name="Google Shape;388;p59"/>
              <p:cNvSpPr/>
              <p:nvPr/>
            </p:nvSpPr>
            <p:spPr>
              <a:xfrm>
                <a:off x="3657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89" name="Google Shape;389;p59"/>
              <p:cNvSpPr/>
              <p:nvPr/>
            </p:nvSpPr>
            <p:spPr>
              <a:xfrm>
                <a:off x="4267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90" name="Google Shape;390;p59"/>
              <p:cNvSpPr/>
              <p:nvPr/>
            </p:nvSpPr>
            <p:spPr>
              <a:xfrm>
                <a:off x="4876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91" name="Google Shape;391;p59"/>
              <p:cNvSpPr/>
              <p:nvPr/>
            </p:nvSpPr>
            <p:spPr>
              <a:xfrm>
                <a:off x="5486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92" name="Google Shape;392;p59"/>
              <p:cNvSpPr/>
              <p:nvPr/>
            </p:nvSpPr>
            <p:spPr>
              <a:xfrm>
                <a:off x="6096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93" name="Google Shape;393;p59"/>
              <p:cNvSpPr/>
              <p:nvPr/>
            </p:nvSpPr>
            <p:spPr>
              <a:xfrm>
                <a:off x="6705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94" name="Google Shape;394;p59"/>
              <p:cNvSpPr/>
              <p:nvPr/>
            </p:nvSpPr>
            <p:spPr>
              <a:xfrm>
                <a:off x="7315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95" name="Google Shape;395;p59"/>
              <p:cNvSpPr/>
              <p:nvPr/>
            </p:nvSpPr>
            <p:spPr>
              <a:xfrm>
                <a:off x="7924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96" name="Google Shape;396;p59"/>
              <p:cNvSpPr/>
              <p:nvPr/>
            </p:nvSpPr>
            <p:spPr>
              <a:xfrm>
                <a:off x="8534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97" name="Google Shape;397;p59"/>
              <p:cNvSpPr/>
              <p:nvPr/>
            </p:nvSpPr>
            <p:spPr>
              <a:xfrm>
                <a:off x="9144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98" name="Google Shape;398;p59"/>
              <p:cNvSpPr/>
              <p:nvPr/>
            </p:nvSpPr>
            <p:spPr>
              <a:xfrm>
                <a:off x="9753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99" name="Google Shape;399;p59"/>
              <p:cNvSpPr/>
              <p:nvPr/>
            </p:nvSpPr>
            <p:spPr>
              <a:xfrm>
                <a:off x="10363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nvGrpSpPr>
            <p:cNvPr id="400" name="Google Shape;400;p59"/>
            <p:cNvGrpSpPr/>
            <p:nvPr/>
          </p:nvGrpSpPr>
          <p:grpSpPr>
            <a:xfrm>
              <a:off x="-10" y="1"/>
              <a:ext cx="12192011" cy="6858000"/>
              <a:chOff x="-10" y="0"/>
              <a:chExt cx="12192011" cy="8128007"/>
            </a:xfrm>
          </p:grpSpPr>
          <p:sp>
            <p:nvSpPr>
              <p:cNvPr id="401" name="Google Shape;401;p59"/>
              <p:cNvSpPr/>
              <p:nvPr/>
            </p:nvSpPr>
            <p:spPr>
              <a:xfrm rot="5400000">
                <a:off x="5757335" y="-575733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02" name="Google Shape;402;p59"/>
              <p:cNvSpPr/>
              <p:nvPr/>
            </p:nvSpPr>
            <p:spPr>
              <a:xfrm rot="5400000">
                <a:off x="5757334" y="-508000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03" name="Google Shape;403;p59"/>
              <p:cNvSpPr/>
              <p:nvPr/>
            </p:nvSpPr>
            <p:spPr>
              <a:xfrm rot="5400000">
                <a:off x="5757333" y="-440266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04" name="Google Shape;404;p59"/>
              <p:cNvSpPr/>
              <p:nvPr/>
            </p:nvSpPr>
            <p:spPr>
              <a:xfrm rot="5400000">
                <a:off x="5757332" y="-372533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05" name="Google Shape;405;p59"/>
              <p:cNvSpPr/>
              <p:nvPr/>
            </p:nvSpPr>
            <p:spPr>
              <a:xfrm rot="5400000">
                <a:off x="5757331" y="-3047998"/>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06" name="Google Shape;406;p59"/>
              <p:cNvSpPr/>
              <p:nvPr/>
            </p:nvSpPr>
            <p:spPr>
              <a:xfrm rot="5400000">
                <a:off x="5757330" y="-237066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07" name="Google Shape;407;p59"/>
              <p:cNvSpPr/>
              <p:nvPr/>
            </p:nvSpPr>
            <p:spPr>
              <a:xfrm rot="5400000">
                <a:off x="5757329" y="-169333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08" name="Google Shape;408;p59"/>
              <p:cNvSpPr/>
              <p:nvPr/>
            </p:nvSpPr>
            <p:spPr>
              <a:xfrm rot="5400000">
                <a:off x="5757328" y="-101599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09" name="Google Shape;409;p59"/>
              <p:cNvSpPr/>
              <p:nvPr/>
            </p:nvSpPr>
            <p:spPr>
              <a:xfrm rot="5400000">
                <a:off x="5757327" y="-33866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10" name="Google Shape;410;p59"/>
              <p:cNvSpPr/>
              <p:nvPr/>
            </p:nvSpPr>
            <p:spPr>
              <a:xfrm rot="5400000">
                <a:off x="5757326" y="33867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11" name="Google Shape;411;p59"/>
              <p:cNvSpPr/>
              <p:nvPr/>
            </p:nvSpPr>
            <p:spPr>
              <a:xfrm rot="5400000">
                <a:off x="5757325" y="101600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12" name="Google Shape;412;p59"/>
              <p:cNvSpPr/>
              <p:nvPr/>
            </p:nvSpPr>
            <p:spPr>
              <a:xfrm rot="5400000">
                <a:off x="5757324" y="169334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sp>
        <p:nvSpPr>
          <p:cNvPr id="413" name="Google Shape;413;p59"/>
          <p:cNvSpPr/>
          <p:nvPr>
            <p:ph idx="2" type="pic"/>
          </p:nvPr>
        </p:nvSpPr>
        <p:spPr>
          <a:xfrm>
            <a:off x="0" y="0"/>
            <a:ext cx="6603993" cy="5143500"/>
          </a:xfrm>
          <a:prstGeom prst="rect">
            <a:avLst/>
          </a:prstGeom>
          <a:noFill/>
          <a:ln>
            <a:noFill/>
          </a:ln>
        </p:spPr>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Vuota">
  <p:cSld name="11_Vuota">
    <p:spTree>
      <p:nvGrpSpPr>
        <p:cNvPr id="414" name="Shape 414"/>
        <p:cNvGrpSpPr/>
        <p:nvPr/>
      </p:nvGrpSpPr>
      <p:grpSpPr>
        <a:xfrm>
          <a:off x="0" y="0"/>
          <a:ext cx="0" cy="0"/>
          <a:chOff x="0" y="0"/>
          <a:chExt cx="0" cy="0"/>
        </a:xfrm>
      </p:grpSpPr>
      <p:sp>
        <p:nvSpPr>
          <p:cNvPr id="415" name="Google Shape;415;p60"/>
          <p:cNvSpPr/>
          <p:nvPr/>
        </p:nvSpPr>
        <p:spPr>
          <a:xfrm>
            <a:off x="0" y="-1"/>
            <a:ext cx="6335486" cy="5149159"/>
          </a:xfrm>
          <a:custGeom>
            <a:rect b="b" l="l" r="r" t="t"/>
            <a:pathLst>
              <a:path extrusionOk="0" h="6400800" w="8795657">
                <a:moveTo>
                  <a:pt x="0" y="0"/>
                </a:moveTo>
                <a:lnTo>
                  <a:pt x="6342927" y="0"/>
                </a:lnTo>
                <a:lnTo>
                  <a:pt x="8795657" y="6400800"/>
                </a:lnTo>
                <a:lnTo>
                  <a:pt x="6342927" y="6400800"/>
                </a:lnTo>
                <a:lnTo>
                  <a:pt x="0" y="6400800"/>
                </a:lnTo>
                <a:close/>
              </a:path>
            </a:pathLst>
          </a:custGeom>
          <a:solidFill>
            <a:schemeClr val="accent1">
              <a:alpha val="4784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nvGrpSpPr>
          <p:cNvPr id="416" name="Google Shape;416;p60"/>
          <p:cNvGrpSpPr/>
          <p:nvPr/>
        </p:nvGrpSpPr>
        <p:grpSpPr>
          <a:xfrm>
            <a:off x="-7" y="0"/>
            <a:ext cx="9144008" cy="5143501"/>
            <a:chOff x="-10" y="0"/>
            <a:chExt cx="12192011" cy="6858001"/>
          </a:xfrm>
        </p:grpSpPr>
        <p:grpSp>
          <p:nvGrpSpPr>
            <p:cNvPr id="417" name="Google Shape;417;p60"/>
            <p:cNvGrpSpPr/>
            <p:nvPr/>
          </p:nvGrpSpPr>
          <p:grpSpPr>
            <a:xfrm>
              <a:off x="0" y="0"/>
              <a:ext cx="12192000" cy="6858000"/>
              <a:chOff x="0" y="0"/>
              <a:chExt cx="10972800" cy="6858000"/>
            </a:xfrm>
          </p:grpSpPr>
          <p:sp>
            <p:nvSpPr>
              <p:cNvPr id="418" name="Google Shape;418;p60"/>
              <p:cNvSpPr/>
              <p:nvPr/>
            </p:nvSpPr>
            <p:spPr>
              <a:xfrm>
                <a:off x="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19" name="Google Shape;419;p60"/>
              <p:cNvSpPr/>
              <p:nvPr/>
            </p:nvSpPr>
            <p:spPr>
              <a:xfrm>
                <a:off x="609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20" name="Google Shape;420;p60"/>
              <p:cNvSpPr/>
              <p:nvPr/>
            </p:nvSpPr>
            <p:spPr>
              <a:xfrm>
                <a:off x="1219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21" name="Google Shape;421;p60"/>
              <p:cNvSpPr/>
              <p:nvPr/>
            </p:nvSpPr>
            <p:spPr>
              <a:xfrm>
                <a:off x="1828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22" name="Google Shape;422;p60"/>
              <p:cNvSpPr/>
              <p:nvPr/>
            </p:nvSpPr>
            <p:spPr>
              <a:xfrm>
                <a:off x="2438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23" name="Google Shape;423;p60"/>
              <p:cNvSpPr/>
              <p:nvPr/>
            </p:nvSpPr>
            <p:spPr>
              <a:xfrm>
                <a:off x="3048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24" name="Google Shape;424;p60"/>
              <p:cNvSpPr/>
              <p:nvPr/>
            </p:nvSpPr>
            <p:spPr>
              <a:xfrm>
                <a:off x="3657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25" name="Google Shape;425;p60"/>
              <p:cNvSpPr/>
              <p:nvPr/>
            </p:nvSpPr>
            <p:spPr>
              <a:xfrm>
                <a:off x="4267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26" name="Google Shape;426;p60"/>
              <p:cNvSpPr/>
              <p:nvPr/>
            </p:nvSpPr>
            <p:spPr>
              <a:xfrm>
                <a:off x="4876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27" name="Google Shape;427;p60"/>
              <p:cNvSpPr/>
              <p:nvPr/>
            </p:nvSpPr>
            <p:spPr>
              <a:xfrm>
                <a:off x="5486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28" name="Google Shape;428;p60"/>
              <p:cNvSpPr/>
              <p:nvPr/>
            </p:nvSpPr>
            <p:spPr>
              <a:xfrm>
                <a:off x="6096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29" name="Google Shape;429;p60"/>
              <p:cNvSpPr/>
              <p:nvPr/>
            </p:nvSpPr>
            <p:spPr>
              <a:xfrm>
                <a:off x="6705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30" name="Google Shape;430;p60"/>
              <p:cNvSpPr/>
              <p:nvPr/>
            </p:nvSpPr>
            <p:spPr>
              <a:xfrm>
                <a:off x="7315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31" name="Google Shape;431;p60"/>
              <p:cNvSpPr/>
              <p:nvPr/>
            </p:nvSpPr>
            <p:spPr>
              <a:xfrm>
                <a:off x="7924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32" name="Google Shape;432;p60"/>
              <p:cNvSpPr/>
              <p:nvPr/>
            </p:nvSpPr>
            <p:spPr>
              <a:xfrm>
                <a:off x="8534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33" name="Google Shape;433;p60"/>
              <p:cNvSpPr/>
              <p:nvPr/>
            </p:nvSpPr>
            <p:spPr>
              <a:xfrm>
                <a:off x="9144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34" name="Google Shape;434;p60"/>
              <p:cNvSpPr/>
              <p:nvPr/>
            </p:nvSpPr>
            <p:spPr>
              <a:xfrm>
                <a:off x="9753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35" name="Google Shape;435;p60"/>
              <p:cNvSpPr/>
              <p:nvPr/>
            </p:nvSpPr>
            <p:spPr>
              <a:xfrm>
                <a:off x="10363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nvGrpSpPr>
            <p:cNvPr id="436" name="Google Shape;436;p60"/>
            <p:cNvGrpSpPr/>
            <p:nvPr/>
          </p:nvGrpSpPr>
          <p:grpSpPr>
            <a:xfrm>
              <a:off x="-10" y="1"/>
              <a:ext cx="12192011" cy="6858000"/>
              <a:chOff x="-10" y="0"/>
              <a:chExt cx="12192011" cy="8128007"/>
            </a:xfrm>
          </p:grpSpPr>
          <p:sp>
            <p:nvSpPr>
              <p:cNvPr id="437" name="Google Shape;437;p60"/>
              <p:cNvSpPr/>
              <p:nvPr/>
            </p:nvSpPr>
            <p:spPr>
              <a:xfrm rot="5400000">
                <a:off x="5757335" y="-575733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38" name="Google Shape;438;p60"/>
              <p:cNvSpPr/>
              <p:nvPr/>
            </p:nvSpPr>
            <p:spPr>
              <a:xfrm rot="5400000">
                <a:off x="5757334" y="-508000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39" name="Google Shape;439;p60"/>
              <p:cNvSpPr/>
              <p:nvPr/>
            </p:nvSpPr>
            <p:spPr>
              <a:xfrm rot="5400000">
                <a:off x="5757333" y="-440266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40" name="Google Shape;440;p60"/>
              <p:cNvSpPr/>
              <p:nvPr/>
            </p:nvSpPr>
            <p:spPr>
              <a:xfrm rot="5400000">
                <a:off x="5757332" y="-372533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41" name="Google Shape;441;p60"/>
              <p:cNvSpPr/>
              <p:nvPr/>
            </p:nvSpPr>
            <p:spPr>
              <a:xfrm rot="5400000">
                <a:off x="5757331" y="-3047998"/>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42" name="Google Shape;442;p60"/>
              <p:cNvSpPr/>
              <p:nvPr/>
            </p:nvSpPr>
            <p:spPr>
              <a:xfrm rot="5400000">
                <a:off x="5757330" y="-237066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43" name="Google Shape;443;p60"/>
              <p:cNvSpPr/>
              <p:nvPr/>
            </p:nvSpPr>
            <p:spPr>
              <a:xfrm rot="5400000">
                <a:off x="5757329" y="-169333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44" name="Google Shape;444;p60"/>
              <p:cNvSpPr/>
              <p:nvPr/>
            </p:nvSpPr>
            <p:spPr>
              <a:xfrm rot="5400000">
                <a:off x="5757328" y="-101599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45" name="Google Shape;445;p60"/>
              <p:cNvSpPr/>
              <p:nvPr/>
            </p:nvSpPr>
            <p:spPr>
              <a:xfrm rot="5400000">
                <a:off x="5757327" y="-33866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46" name="Google Shape;446;p60"/>
              <p:cNvSpPr/>
              <p:nvPr/>
            </p:nvSpPr>
            <p:spPr>
              <a:xfrm rot="5400000">
                <a:off x="5757326" y="33867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47" name="Google Shape;447;p60"/>
              <p:cNvSpPr/>
              <p:nvPr/>
            </p:nvSpPr>
            <p:spPr>
              <a:xfrm rot="5400000">
                <a:off x="5757325" y="101600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48" name="Google Shape;448;p60"/>
              <p:cNvSpPr/>
              <p:nvPr/>
            </p:nvSpPr>
            <p:spPr>
              <a:xfrm rot="5400000">
                <a:off x="5757324" y="169334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1 concept">
  <p:cSld name="1_1 concept">
    <p:spTree>
      <p:nvGrpSpPr>
        <p:cNvPr id="449" name="Shape 449"/>
        <p:cNvGrpSpPr/>
        <p:nvPr/>
      </p:nvGrpSpPr>
      <p:grpSpPr>
        <a:xfrm>
          <a:off x="0" y="0"/>
          <a:ext cx="0" cy="0"/>
          <a:chOff x="0" y="0"/>
          <a:chExt cx="0" cy="0"/>
        </a:xfrm>
      </p:grpSpPr>
      <p:grpSp>
        <p:nvGrpSpPr>
          <p:cNvPr id="450" name="Google Shape;450;p61"/>
          <p:cNvGrpSpPr/>
          <p:nvPr/>
        </p:nvGrpSpPr>
        <p:grpSpPr>
          <a:xfrm>
            <a:off x="-7" y="0"/>
            <a:ext cx="9144008" cy="5143501"/>
            <a:chOff x="-10" y="0"/>
            <a:chExt cx="12192011" cy="6858001"/>
          </a:xfrm>
        </p:grpSpPr>
        <p:grpSp>
          <p:nvGrpSpPr>
            <p:cNvPr id="451" name="Google Shape;451;p61"/>
            <p:cNvGrpSpPr/>
            <p:nvPr/>
          </p:nvGrpSpPr>
          <p:grpSpPr>
            <a:xfrm>
              <a:off x="0" y="0"/>
              <a:ext cx="12192000" cy="6858000"/>
              <a:chOff x="0" y="0"/>
              <a:chExt cx="10972800" cy="6858000"/>
            </a:xfrm>
          </p:grpSpPr>
          <p:sp>
            <p:nvSpPr>
              <p:cNvPr id="452" name="Google Shape;452;p61"/>
              <p:cNvSpPr/>
              <p:nvPr/>
            </p:nvSpPr>
            <p:spPr>
              <a:xfrm>
                <a:off x="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53" name="Google Shape;453;p61"/>
              <p:cNvSpPr/>
              <p:nvPr/>
            </p:nvSpPr>
            <p:spPr>
              <a:xfrm>
                <a:off x="609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54" name="Google Shape;454;p61"/>
              <p:cNvSpPr/>
              <p:nvPr/>
            </p:nvSpPr>
            <p:spPr>
              <a:xfrm>
                <a:off x="1219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55" name="Google Shape;455;p61"/>
              <p:cNvSpPr/>
              <p:nvPr/>
            </p:nvSpPr>
            <p:spPr>
              <a:xfrm>
                <a:off x="1828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56" name="Google Shape;456;p61"/>
              <p:cNvSpPr/>
              <p:nvPr/>
            </p:nvSpPr>
            <p:spPr>
              <a:xfrm>
                <a:off x="2438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57" name="Google Shape;457;p61"/>
              <p:cNvSpPr/>
              <p:nvPr/>
            </p:nvSpPr>
            <p:spPr>
              <a:xfrm>
                <a:off x="3048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58" name="Google Shape;458;p61"/>
              <p:cNvSpPr/>
              <p:nvPr/>
            </p:nvSpPr>
            <p:spPr>
              <a:xfrm>
                <a:off x="3657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59" name="Google Shape;459;p61"/>
              <p:cNvSpPr/>
              <p:nvPr/>
            </p:nvSpPr>
            <p:spPr>
              <a:xfrm>
                <a:off x="4267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60" name="Google Shape;460;p61"/>
              <p:cNvSpPr/>
              <p:nvPr/>
            </p:nvSpPr>
            <p:spPr>
              <a:xfrm>
                <a:off x="4876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61" name="Google Shape;461;p61"/>
              <p:cNvSpPr/>
              <p:nvPr/>
            </p:nvSpPr>
            <p:spPr>
              <a:xfrm>
                <a:off x="5486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62" name="Google Shape;462;p61"/>
              <p:cNvSpPr/>
              <p:nvPr/>
            </p:nvSpPr>
            <p:spPr>
              <a:xfrm>
                <a:off x="6096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63" name="Google Shape;463;p61"/>
              <p:cNvSpPr/>
              <p:nvPr/>
            </p:nvSpPr>
            <p:spPr>
              <a:xfrm>
                <a:off x="6705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64" name="Google Shape;464;p61"/>
              <p:cNvSpPr/>
              <p:nvPr/>
            </p:nvSpPr>
            <p:spPr>
              <a:xfrm>
                <a:off x="7315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65" name="Google Shape;465;p61"/>
              <p:cNvSpPr/>
              <p:nvPr/>
            </p:nvSpPr>
            <p:spPr>
              <a:xfrm>
                <a:off x="7924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66" name="Google Shape;466;p61"/>
              <p:cNvSpPr/>
              <p:nvPr/>
            </p:nvSpPr>
            <p:spPr>
              <a:xfrm>
                <a:off x="8534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67" name="Google Shape;467;p61"/>
              <p:cNvSpPr/>
              <p:nvPr/>
            </p:nvSpPr>
            <p:spPr>
              <a:xfrm>
                <a:off x="9144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68" name="Google Shape;468;p61"/>
              <p:cNvSpPr/>
              <p:nvPr/>
            </p:nvSpPr>
            <p:spPr>
              <a:xfrm>
                <a:off x="9753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69" name="Google Shape;469;p61"/>
              <p:cNvSpPr/>
              <p:nvPr/>
            </p:nvSpPr>
            <p:spPr>
              <a:xfrm>
                <a:off x="10363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nvGrpSpPr>
            <p:cNvPr id="470" name="Google Shape;470;p61"/>
            <p:cNvGrpSpPr/>
            <p:nvPr/>
          </p:nvGrpSpPr>
          <p:grpSpPr>
            <a:xfrm>
              <a:off x="-10" y="1"/>
              <a:ext cx="12192011" cy="6858000"/>
              <a:chOff x="-10" y="0"/>
              <a:chExt cx="12192011" cy="8128007"/>
            </a:xfrm>
          </p:grpSpPr>
          <p:sp>
            <p:nvSpPr>
              <p:cNvPr id="471" name="Google Shape;471;p61"/>
              <p:cNvSpPr/>
              <p:nvPr/>
            </p:nvSpPr>
            <p:spPr>
              <a:xfrm rot="5400000">
                <a:off x="5757335" y="-575733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72" name="Google Shape;472;p61"/>
              <p:cNvSpPr/>
              <p:nvPr/>
            </p:nvSpPr>
            <p:spPr>
              <a:xfrm rot="5400000">
                <a:off x="5757334" y="-508000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73" name="Google Shape;473;p61"/>
              <p:cNvSpPr/>
              <p:nvPr/>
            </p:nvSpPr>
            <p:spPr>
              <a:xfrm rot="5400000">
                <a:off x="5757333" y="-440266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74" name="Google Shape;474;p61"/>
              <p:cNvSpPr/>
              <p:nvPr/>
            </p:nvSpPr>
            <p:spPr>
              <a:xfrm rot="5400000">
                <a:off x="5757332" y="-372533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75" name="Google Shape;475;p61"/>
              <p:cNvSpPr/>
              <p:nvPr/>
            </p:nvSpPr>
            <p:spPr>
              <a:xfrm rot="5400000">
                <a:off x="5757331" y="-3047998"/>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76" name="Google Shape;476;p61"/>
              <p:cNvSpPr/>
              <p:nvPr/>
            </p:nvSpPr>
            <p:spPr>
              <a:xfrm rot="5400000">
                <a:off x="5757330" y="-237066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77" name="Google Shape;477;p61"/>
              <p:cNvSpPr/>
              <p:nvPr/>
            </p:nvSpPr>
            <p:spPr>
              <a:xfrm rot="5400000">
                <a:off x="5757329" y="-169333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78" name="Google Shape;478;p61"/>
              <p:cNvSpPr/>
              <p:nvPr/>
            </p:nvSpPr>
            <p:spPr>
              <a:xfrm rot="5400000">
                <a:off x="5757328" y="-101599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79" name="Google Shape;479;p61"/>
              <p:cNvSpPr/>
              <p:nvPr/>
            </p:nvSpPr>
            <p:spPr>
              <a:xfrm rot="5400000">
                <a:off x="5757327" y="-33866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80" name="Google Shape;480;p61"/>
              <p:cNvSpPr/>
              <p:nvPr/>
            </p:nvSpPr>
            <p:spPr>
              <a:xfrm rot="5400000">
                <a:off x="5757326" y="33867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81" name="Google Shape;481;p61"/>
              <p:cNvSpPr/>
              <p:nvPr/>
            </p:nvSpPr>
            <p:spPr>
              <a:xfrm rot="5400000">
                <a:off x="5757325" y="101600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82" name="Google Shape;482;p61"/>
              <p:cNvSpPr/>
              <p:nvPr/>
            </p:nvSpPr>
            <p:spPr>
              <a:xfrm rot="5400000">
                <a:off x="5757324" y="169334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sp>
        <p:nvSpPr>
          <p:cNvPr id="483" name="Google Shape;483;p61"/>
          <p:cNvSpPr/>
          <p:nvPr>
            <p:ph idx="2" type="pic"/>
          </p:nvPr>
        </p:nvSpPr>
        <p:spPr>
          <a:xfrm>
            <a:off x="0" y="0"/>
            <a:ext cx="6357257" cy="51435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Vuota">
  <p:cSld name="1_Vuota">
    <p:spTree>
      <p:nvGrpSpPr>
        <p:cNvPr id="484" name="Shape 484"/>
        <p:cNvGrpSpPr/>
        <p:nvPr/>
      </p:nvGrpSpPr>
      <p:grpSpPr>
        <a:xfrm>
          <a:off x="0" y="0"/>
          <a:ext cx="0" cy="0"/>
          <a:chOff x="0" y="0"/>
          <a:chExt cx="0" cy="0"/>
        </a:xfrm>
      </p:grpSpPr>
      <p:grpSp>
        <p:nvGrpSpPr>
          <p:cNvPr id="485" name="Google Shape;485;p62"/>
          <p:cNvGrpSpPr/>
          <p:nvPr/>
        </p:nvGrpSpPr>
        <p:grpSpPr>
          <a:xfrm>
            <a:off x="-7" y="0"/>
            <a:ext cx="9144008" cy="5143501"/>
            <a:chOff x="-10" y="0"/>
            <a:chExt cx="12192011" cy="6858001"/>
          </a:xfrm>
        </p:grpSpPr>
        <p:grpSp>
          <p:nvGrpSpPr>
            <p:cNvPr id="486" name="Google Shape;486;p62"/>
            <p:cNvGrpSpPr/>
            <p:nvPr/>
          </p:nvGrpSpPr>
          <p:grpSpPr>
            <a:xfrm>
              <a:off x="0" y="0"/>
              <a:ext cx="12192000" cy="6858000"/>
              <a:chOff x="0" y="0"/>
              <a:chExt cx="10972800" cy="6858000"/>
            </a:xfrm>
          </p:grpSpPr>
          <p:sp>
            <p:nvSpPr>
              <p:cNvPr id="487" name="Google Shape;487;p62"/>
              <p:cNvSpPr/>
              <p:nvPr/>
            </p:nvSpPr>
            <p:spPr>
              <a:xfrm>
                <a:off x="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88" name="Google Shape;488;p62"/>
              <p:cNvSpPr/>
              <p:nvPr/>
            </p:nvSpPr>
            <p:spPr>
              <a:xfrm>
                <a:off x="609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89" name="Google Shape;489;p62"/>
              <p:cNvSpPr/>
              <p:nvPr/>
            </p:nvSpPr>
            <p:spPr>
              <a:xfrm>
                <a:off x="1219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90" name="Google Shape;490;p62"/>
              <p:cNvSpPr/>
              <p:nvPr/>
            </p:nvSpPr>
            <p:spPr>
              <a:xfrm>
                <a:off x="1828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91" name="Google Shape;491;p62"/>
              <p:cNvSpPr/>
              <p:nvPr/>
            </p:nvSpPr>
            <p:spPr>
              <a:xfrm>
                <a:off x="2438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92" name="Google Shape;492;p62"/>
              <p:cNvSpPr/>
              <p:nvPr/>
            </p:nvSpPr>
            <p:spPr>
              <a:xfrm>
                <a:off x="3048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93" name="Google Shape;493;p62"/>
              <p:cNvSpPr/>
              <p:nvPr/>
            </p:nvSpPr>
            <p:spPr>
              <a:xfrm>
                <a:off x="3657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94" name="Google Shape;494;p62"/>
              <p:cNvSpPr/>
              <p:nvPr/>
            </p:nvSpPr>
            <p:spPr>
              <a:xfrm>
                <a:off x="4267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95" name="Google Shape;495;p62"/>
              <p:cNvSpPr/>
              <p:nvPr/>
            </p:nvSpPr>
            <p:spPr>
              <a:xfrm>
                <a:off x="4876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96" name="Google Shape;496;p62"/>
              <p:cNvSpPr/>
              <p:nvPr/>
            </p:nvSpPr>
            <p:spPr>
              <a:xfrm>
                <a:off x="5486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97" name="Google Shape;497;p62"/>
              <p:cNvSpPr/>
              <p:nvPr/>
            </p:nvSpPr>
            <p:spPr>
              <a:xfrm>
                <a:off x="6096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98" name="Google Shape;498;p62"/>
              <p:cNvSpPr/>
              <p:nvPr/>
            </p:nvSpPr>
            <p:spPr>
              <a:xfrm>
                <a:off x="6705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99" name="Google Shape;499;p62"/>
              <p:cNvSpPr/>
              <p:nvPr/>
            </p:nvSpPr>
            <p:spPr>
              <a:xfrm>
                <a:off x="7315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00" name="Google Shape;500;p62"/>
              <p:cNvSpPr/>
              <p:nvPr/>
            </p:nvSpPr>
            <p:spPr>
              <a:xfrm>
                <a:off x="7924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01" name="Google Shape;501;p62"/>
              <p:cNvSpPr/>
              <p:nvPr/>
            </p:nvSpPr>
            <p:spPr>
              <a:xfrm>
                <a:off x="8534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02" name="Google Shape;502;p62"/>
              <p:cNvSpPr/>
              <p:nvPr/>
            </p:nvSpPr>
            <p:spPr>
              <a:xfrm>
                <a:off x="9144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03" name="Google Shape;503;p62"/>
              <p:cNvSpPr/>
              <p:nvPr/>
            </p:nvSpPr>
            <p:spPr>
              <a:xfrm>
                <a:off x="9753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04" name="Google Shape;504;p62"/>
              <p:cNvSpPr/>
              <p:nvPr/>
            </p:nvSpPr>
            <p:spPr>
              <a:xfrm>
                <a:off x="10363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nvGrpSpPr>
            <p:cNvPr id="505" name="Google Shape;505;p62"/>
            <p:cNvGrpSpPr/>
            <p:nvPr/>
          </p:nvGrpSpPr>
          <p:grpSpPr>
            <a:xfrm>
              <a:off x="-10" y="1"/>
              <a:ext cx="12192011" cy="6858000"/>
              <a:chOff x="-10" y="0"/>
              <a:chExt cx="12192011" cy="8128007"/>
            </a:xfrm>
          </p:grpSpPr>
          <p:sp>
            <p:nvSpPr>
              <p:cNvPr id="506" name="Google Shape;506;p62"/>
              <p:cNvSpPr/>
              <p:nvPr/>
            </p:nvSpPr>
            <p:spPr>
              <a:xfrm rot="5400000">
                <a:off x="5757335" y="-575733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07" name="Google Shape;507;p62"/>
              <p:cNvSpPr/>
              <p:nvPr/>
            </p:nvSpPr>
            <p:spPr>
              <a:xfrm rot="5400000">
                <a:off x="5757334" y="-508000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08" name="Google Shape;508;p62"/>
              <p:cNvSpPr/>
              <p:nvPr/>
            </p:nvSpPr>
            <p:spPr>
              <a:xfrm rot="5400000">
                <a:off x="5757333" y="-440266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09" name="Google Shape;509;p62"/>
              <p:cNvSpPr/>
              <p:nvPr/>
            </p:nvSpPr>
            <p:spPr>
              <a:xfrm rot="5400000">
                <a:off x="5757332" y="-372533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10" name="Google Shape;510;p62"/>
              <p:cNvSpPr/>
              <p:nvPr/>
            </p:nvSpPr>
            <p:spPr>
              <a:xfrm rot="5400000">
                <a:off x="5757331" y="-3047998"/>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11" name="Google Shape;511;p62"/>
              <p:cNvSpPr/>
              <p:nvPr/>
            </p:nvSpPr>
            <p:spPr>
              <a:xfrm rot="5400000">
                <a:off x="5757330" y="-237066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12" name="Google Shape;512;p62"/>
              <p:cNvSpPr/>
              <p:nvPr/>
            </p:nvSpPr>
            <p:spPr>
              <a:xfrm rot="5400000">
                <a:off x="5757329" y="-169333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13" name="Google Shape;513;p62"/>
              <p:cNvSpPr/>
              <p:nvPr/>
            </p:nvSpPr>
            <p:spPr>
              <a:xfrm rot="5400000">
                <a:off x="5757328" y="-101599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14" name="Google Shape;514;p62"/>
              <p:cNvSpPr/>
              <p:nvPr/>
            </p:nvSpPr>
            <p:spPr>
              <a:xfrm rot="5400000">
                <a:off x="5757327" y="-33866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15" name="Google Shape;515;p62"/>
              <p:cNvSpPr/>
              <p:nvPr/>
            </p:nvSpPr>
            <p:spPr>
              <a:xfrm rot="5400000">
                <a:off x="5757326" y="33867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16" name="Google Shape;516;p62"/>
              <p:cNvSpPr/>
              <p:nvPr/>
            </p:nvSpPr>
            <p:spPr>
              <a:xfrm rot="5400000">
                <a:off x="5757325" y="101600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17" name="Google Shape;517;p62"/>
              <p:cNvSpPr/>
              <p:nvPr/>
            </p:nvSpPr>
            <p:spPr>
              <a:xfrm rot="5400000">
                <a:off x="5757324" y="169334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pic>
        <p:nvPicPr>
          <p:cNvPr id="518" name="Google Shape;518;p62"/>
          <p:cNvPicPr preferRelativeResize="0"/>
          <p:nvPr/>
        </p:nvPicPr>
        <p:blipFill rotWithShape="1">
          <a:blip r:embed="rId2">
            <a:alphaModFix/>
          </a:blip>
          <a:srcRect b="0" l="0" r="0" t="0"/>
          <a:stretch/>
        </p:blipFill>
        <p:spPr>
          <a:xfrm>
            <a:off x="2540000" y="-1978264"/>
            <a:ext cx="3102429" cy="1850883"/>
          </a:xfrm>
          <a:prstGeom prst="rect">
            <a:avLst/>
          </a:prstGeom>
          <a:noFill/>
          <a:ln>
            <a:noFill/>
          </a:ln>
        </p:spPr>
      </p:pic>
      <p:pic>
        <p:nvPicPr>
          <p:cNvPr id="519" name="Google Shape;519;p62"/>
          <p:cNvPicPr preferRelativeResize="0"/>
          <p:nvPr/>
        </p:nvPicPr>
        <p:blipFill rotWithShape="1">
          <a:blip r:embed="rId3">
            <a:alphaModFix/>
          </a:blip>
          <a:srcRect b="0" l="0" r="0" t="0"/>
          <a:stretch/>
        </p:blipFill>
        <p:spPr>
          <a:xfrm>
            <a:off x="7543792" y="-1345066"/>
            <a:ext cx="1469571" cy="857251"/>
          </a:xfrm>
          <a:prstGeom prst="rect">
            <a:avLst/>
          </a:prstGeom>
          <a:noFill/>
          <a:ln>
            <a:noFill/>
          </a:ln>
        </p:spPr>
      </p:pic>
      <p:pic>
        <p:nvPicPr>
          <p:cNvPr id="520" name="Google Shape;520;p62"/>
          <p:cNvPicPr preferRelativeResize="0"/>
          <p:nvPr/>
        </p:nvPicPr>
        <p:blipFill rotWithShape="1">
          <a:blip r:embed="rId4">
            <a:alphaModFix/>
          </a:blip>
          <a:srcRect b="0" l="0" r="0" t="0"/>
          <a:stretch/>
        </p:blipFill>
        <p:spPr>
          <a:xfrm>
            <a:off x="3670302" y="1347790"/>
            <a:ext cx="1447799" cy="857251"/>
          </a:xfrm>
          <a:prstGeom prst="rect">
            <a:avLst/>
          </a:prstGeom>
          <a:noFill/>
          <a:ln>
            <a:noFill/>
          </a:ln>
        </p:spPr>
      </p:pic>
      <p:pic>
        <p:nvPicPr>
          <p:cNvPr id="521" name="Google Shape;521;p62"/>
          <p:cNvPicPr preferRelativeResize="0"/>
          <p:nvPr/>
        </p:nvPicPr>
        <p:blipFill rotWithShape="1">
          <a:blip r:embed="rId5">
            <a:alphaModFix/>
          </a:blip>
          <a:srcRect b="0" l="0" r="0" t="0"/>
          <a:stretch/>
        </p:blipFill>
        <p:spPr>
          <a:xfrm>
            <a:off x="3853542" y="2453370"/>
            <a:ext cx="1447799" cy="807567"/>
          </a:xfrm>
          <a:prstGeom prst="rect">
            <a:avLst/>
          </a:prstGeom>
          <a:noFill/>
          <a:ln>
            <a:noFill/>
          </a:ln>
        </p:spPr>
      </p:pic>
      <p:pic>
        <p:nvPicPr>
          <p:cNvPr id="522" name="Google Shape;522;p62"/>
          <p:cNvPicPr preferRelativeResize="0"/>
          <p:nvPr/>
        </p:nvPicPr>
        <p:blipFill rotWithShape="1">
          <a:blip r:embed="rId6">
            <a:alphaModFix/>
          </a:blip>
          <a:srcRect b="0" l="0" r="0" t="0"/>
          <a:stretch/>
        </p:blipFill>
        <p:spPr>
          <a:xfrm>
            <a:off x="3414475" y="-383017"/>
            <a:ext cx="2315035" cy="1291303"/>
          </a:xfrm>
          <a:prstGeom prst="rect">
            <a:avLst/>
          </a:prstGeom>
          <a:noFill/>
          <a:ln>
            <a:noFill/>
          </a:ln>
        </p:spPr>
      </p:pic>
      <p:pic>
        <p:nvPicPr>
          <p:cNvPr id="523" name="Google Shape;523;p62"/>
          <p:cNvPicPr preferRelativeResize="0"/>
          <p:nvPr/>
        </p:nvPicPr>
        <p:blipFill rotWithShape="1">
          <a:blip r:embed="rId7">
            <a:alphaModFix/>
          </a:blip>
          <a:srcRect b="0" l="0" r="-56" t="0"/>
          <a:stretch/>
        </p:blipFill>
        <p:spPr>
          <a:xfrm>
            <a:off x="6095993" y="-1261033"/>
            <a:ext cx="1447799" cy="807567"/>
          </a:xfrm>
          <a:prstGeom prst="rect">
            <a:avLst/>
          </a:prstGeom>
          <a:noFill/>
          <a:ln>
            <a:noFill/>
          </a:ln>
        </p:spPr>
      </p:pic>
      <p:sp>
        <p:nvSpPr>
          <p:cNvPr id="524" name="Google Shape;524;p62"/>
          <p:cNvSpPr txBox="1"/>
          <p:nvPr/>
        </p:nvSpPr>
        <p:spPr>
          <a:xfrm>
            <a:off x="1687286" y="1285874"/>
            <a:ext cx="2079172" cy="577081"/>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it" sz="3300">
                <a:solidFill>
                  <a:schemeClr val="dk1"/>
                </a:solidFill>
                <a:latin typeface="Arial"/>
                <a:ea typeface="Arial"/>
                <a:cs typeface="Arial"/>
                <a:sym typeface="Arial"/>
              </a:rPr>
              <a:t>write</a:t>
            </a:r>
            <a:endParaRPr sz="1400">
              <a:solidFill>
                <a:schemeClr val="dk1"/>
              </a:solidFill>
              <a:latin typeface="Arial"/>
              <a:ea typeface="Arial"/>
              <a:cs typeface="Arial"/>
              <a:sym typeface="Arial"/>
            </a:endParaRPr>
          </a:p>
        </p:txBody>
      </p:sp>
      <p:sp>
        <p:nvSpPr>
          <p:cNvPr id="525" name="Google Shape;525;p62"/>
          <p:cNvSpPr txBox="1"/>
          <p:nvPr/>
        </p:nvSpPr>
        <p:spPr>
          <a:xfrm>
            <a:off x="4040413" y="2323421"/>
            <a:ext cx="2079172" cy="230833"/>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it" sz="1100">
                <a:solidFill>
                  <a:schemeClr val="dk1"/>
                </a:solidFill>
                <a:latin typeface="Arial"/>
                <a:ea typeface="Arial"/>
                <a:cs typeface="Arial"/>
                <a:sym typeface="Arial"/>
              </a:rPr>
              <a:t>write</a:t>
            </a:r>
            <a:endParaRPr sz="2400">
              <a:solidFill>
                <a:schemeClr val="dk1"/>
              </a:solidFill>
              <a:latin typeface="Arial"/>
              <a:ea typeface="Arial"/>
              <a:cs typeface="Arial"/>
              <a:sym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Vuota">
  <p:cSld name="22_Vuota">
    <p:bg>
      <p:bgPr>
        <a:solidFill>
          <a:schemeClr val="accent1"/>
        </a:solidFill>
      </p:bgPr>
    </p:bg>
    <p:spTree>
      <p:nvGrpSpPr>
        <p:cNvPr id="526" name="Shape 526"/>
        <p:cNvGrpSpPr/>
        <p:nvPr/>
      </p:nvGrpSpPr>
      <p:grpSpPr>
        <a:xfrm>
          <a:off x="0" y="0"/>
          <a:ext cx="0" cy="0"/>
          <a:chOff x="0" y="0"/>
          <a:chExt cx="0" cy="0"/>
        </a:xfrm>
      </p:grpSpPr>
      <p:sp>
        <p:nvSpPr>
          <p:cNvPr id="527" name="Google Shape;527;p63"/>
          <p:cNvSpPr/>
          <p:nvPr/>
        </p:nvSpPr>
        <p:spPr>
          <a:xfrm>
            <a:off x="803282" y="0"/>
            <a:ext cx="3359145" cy="514879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Vuota">
  <p:cSld name="10_Vuota">
    <p:spTree>
      <p:nvGrpSpPr>
        <p:cNvPr id="528" name="Shape 528"/>
        <p:cNvGrpSpPr/>
        <p:nvPr/>
      </p:nvGrpSpPr>
      <p:grpSpPr>
        <a:xfrm>
          <a:off x="0" y="0"/>
          <a:ext cx="0" cy="0"/>
          <a:chOff x="0" y="0"/>
          <a:chExt cx="0" cy="0"/>
        </a:xfrm>
      </p:grpSpPr>
      <p:grpSp>
        <p:nvGrpSpPr>
          <p:cNvPr id="529" name="Google Shape;529;p64"/>
          <p:cNvGrpSpPr/>
          <p:nvPr/>
        </p:nvGrpSpPr>
        <p:grpSpPr>
          <a:xfrm>
            <a:off x="-7" y="0"/>
            <a:ext cx="9144008" cy="5143501"/>
            <a:chOff x="-10" y="0"/>
            <a:chExt cx="12192011" cy="6858001"/>
          </a:xfrm>
        </p:grpSpPr>
        <p:grpSp>
          <p:nvGrpSpPr>
            <p:cNvPr id="530" name="Google Shape;530;p64"/>
            <p:cNvGrpSpPr/>
            <p:nvPr/>
          </p:nvGrpSpPr>
          <p:grpSpPr>
            <a:xfrm>
              <a:off x="0" y="0"/>
              <a:ext cx="12192000" cy="6858000"/>
              <a:chOff x="0" y="0"/>
              <a:chExt cx="10972800" cy="6858000"/>
            </a:xfrm>
          </p:grpSpPr>
          <p:sp>
            <p:nvSpPr>
              <p:cNvPr id="531" name="Google Shape;531;p64"/>
              <p:cNvSpPr/>
              <p:nvPr/>
            </p:nvSpPr>
            <p:spPr>
              <a:xfrm>
                <a:off x="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32" name="Google Shape;532;p64"/>
              <p:cNvSpPr/>
              <p:nvPr/>
            </p:nvSpPr>
            <p:spPr>
              <a:xfrm>
                <a:off x="609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33" name="Google Shape;533;p64"/>
              <p:cNvSpPr/>
              <p:nvPr/>
            </p:nvSpPr>
            <p:spPr>
              <a:xfrm>
                <a:off x="1219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34" name="Google Shape;534;p64"/>
              <p:cNvSpPr/>
              <p:nvPr/>
            </p:nvSpPr>
            <p:spPr>
              <a:xfrm>
                <a:off x="1828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35" name="Google Shape;535;p64"/>
              <p:cNvSpPr/>
              <p:nvPr/>
            </p:nvSpPr>
            <p:spPr>
              <a:xfrm>
                <a:off x="2438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36" name="Google Shape;536;p64"/>
              <p:cNvSpPr/>
              <p:nvPr/>
            </p:nvSpPr>
            <p:spPr>
              <a:xfrm>
                <a:off x="3048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37" name="Google Shape;537;p64"/>
              <p:cNvSpPr/>
              <p:nvPr/>
            </p:nvSpPr>
            <p:spPr>
              <a:xfrm>
                <a:off x="3657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38" name="Google Shape;538;p64"/>
              <p:cNvSpPr/>
              <p:nvPr/>
            </p:nvSpPr>
            <p:spPr>
              <a:xfrm>
                <a:off x="4267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39" name="Google Shape;539;p64"/>
              <p:cNvSpPr/>
              <p:nvPr/>
            </p:nvSpPr>
            <p:spPr>
              <a:xfrm>
                <a:off x="4876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40" name="Google Shape;540;p64"/>
              <p:cNvSpPr/>
              <p:nvPr/>
            </p:nvSpPr>
            <p:spPr>
              <a:xfrm>
                <a:off x="5486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41" name="Google Shape;541;p64"/>
              <p:cNvSpPr/>
              <p:nvPr/>
            </p:nvSpPr>
            <p:spPr>
              <a:xfrm>
                <a:off x="6096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42" name="Google Shape;542;p64"/>
              <p:cNvSpPr/>
              <p:nvPr/>
            </p:nvSpPr>
            <p:spPr>
              <a:xfrm>
                <a:off x="6705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43" name="Google Shape;543;p64"/>
              <p:cNvSpPr/>
              <p:nvPr/>
            </p:nvSpPr>
            <p:spPr>
              <a:xfrm>
                <a:off x="7315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44" name="Google Shape;544;p64"/>
              <p:cNvSpPr/>
              <p:nvPr/>
            </p:nvSpPr>
            <p:spPr>
              <a:xfrm>
                <a:off x="7924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45" name="Google Shape;545;p64"/>
              <p:cNvSpPr/>
              <p:nvPr/>
            </p:nvSpPr>
            <p:spPr>
              <a:xfrm>
                <a:off x="8534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46" name="Google Shape;546;p64"/>
              <p:cNvSpPr/>
              <p:nvPr/>
            </p:nvSpPr>
            <p:spPr>
              <a:xfrm>
                <a:off x="9144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47" name="Google Shape;547;p64"/>
              <p:cNvSpPr/>
              <p:nvPr/>
            </p:nvSpPr>
            <p:spPr>
              <a:xfrm>
                <a:off x="9753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48" name="Google Shape;548;p64"/>
              <p:cNvSpPr/>
              <p:nvPr/>
            </p:nvSpPr>
            <p:spPr>
              <a:xfrm>
                <a:off x="10363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nvGrpSpPr>
            <p:cNvPr id="549" name="Google Shape;549;p64"/>
            <p:cNvGrpSpPr/>
            <p:nvPr/>
          </p:nvGrpSpPr>
          <p:grpSpPr>
            <a:xfrm>
              <a:off x="-10" y="1"/>
              <a:ext cx="12192011" cy="6858000"/>
              <a:chOff x="-10" y="0"/>
              <a:chExt cx="12192011" cy="8128007"/>
            </a:xfrm>
          </p:grpSpPr>
          <p:sp>
            <p:nvSpPr>
              <p:cNvPr id="550" name="Google Shape;550;p64"/>
              <p:cNvSpPr/>
              <p:nvPr/>
            </p:nvSpPr>
            <p:spPr>
              <a:xfrm rot="5400000">
                <a:off x="5757335" y="-575733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51" name="Google Shape;551;p64"/>
              <p:cNvSpPr/>
              <p:nvPr/>
            </p:nvSpPr>
            <p:spPr>
              <a:xfrm rot="5400000">
                <a:off x="5757334" y="-508000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52" name="Google Shape;552;p64"/>
              <p:cNvSpPr/>
              <p:nvPr/>
            </p:nvSpPr>
            <p:spPr>
              <a:xfrm rot="5400000">
                <a:off x="5757333" y="-440266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53" name="Google Shape;553;p64"/>
              <p:cNvSpPr/>
              <p:nvPr/>
            </p:nvSpPr>
            <p:spPr>
              <a:xfrm rot="5400000">
                <a:off x="5757332" y="-372533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54" name="Google Shape;554;p64"/>
              <p:cNvSpPr/>
              <p:nvPr/>
            </p:nvSpPr>
            <p:spPr>
              <a:xfrm rot="5400000">
                <a:off x="5757331" y="-3047998"/>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55" name="Google Shape;555;p64"/>
              <p:cNvSpPr/>
              <p:nvPr/>
            </p:nvSpPr>
            <p:spPr>
              <a:xfrm rot="5400000">
                <a:off x="5757330" y="-237066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56" name="Google Shape;556;p64"/>
              <p:cNvSpPr/>
              <p:nvPr/>
            </p:nvSpPr>
            <p:spPr>
              <a:xfrm rot="5400000">
                <a:off x="5757329" y="-169333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57" name="Google Shape;557;p64"/>
              <p:cNvSpPr/>
              <p:nvPr/>
            </p:nvSpPr>
            <p:spPr>
              <a:xfrm rot="5400000">
                <a:off x="5757328" y="-101599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58" name="Google Shape;558;p64"/>
              <p:cNvSpPr/>
              <p:nvPr/>
            </p:nvSpPr>
            <p:spPr>
              <a:xfrm rot="5400000">
                <a:off x="5757327" y="-33866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59" name="Google Shape;559;p64"/>
              <p:cNvSpPr/>
              <p:nvPr/>
            </p:nvSpPr>
            <p:spPr>
              <a:xfrm rot="5400000">
                <a:off x="5757326" y="33867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60" name="Google Shape;560;p64"/>
              <p:cNvSpPr/>
              <p:nvPr/>
            </p:nvSpPr>
            <p:spPr>
              <a:xfrm rot="5400000">
                <a:off x="5757325" y="101600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61" name="Google Shape;561;p64"/>
              <p:cNvSpPr/>
              <p:nvPr/>
            </p:nvSpPr>
            <p:spPr>
              <a:xfrm rot="5400000">
                <a:off x="5757324" y="169334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pic>
        <p:nvPicPr>
          <p:cNvPr id="562" name="Google Shape;562;p64"/>
          <p:cNvPicPr preferRelativeResize="0"/>
          <p:nvPr/>
        </p:nvPicPr>
        <p:blipFill rotWithShape="1">
          <a:blip r:embed="rId2">
            <a:alphaModFix/>
          </a:blip>
          <a:srcRect b="0" l="0" r="0" t="0"/>
          <a:stretch/>
        </p:blipFill>
        <p:spPr>
          <a:xfrm>
            <a:off x="2540000" y="-1978264"/>
            <a:ext cx="3102429" cy="1850883"/>
          </a:xfrm>
          <a:prstGeom prst="rect">
            <a:avLst/>
          </a:prstGeom>
          <a:noFill/>
          <a:ln>
            <a:noFill/>
          </a:ln>
        </p:spPr>
      </p:pic>
      <p:pic>
        <p:nvPicPr>
          <p:cNvPr id="563" name="Google Shape;563;p64"/>
          <p:cNvPicPr preferRelativeResize="0"/>
          <p:nvPr/>
        </p:nvPicPr>
        <p:blipFill rotWithShape="1">
          <a:blip r:embed="rId3">
            <a:alphaModFix/>
          </a:blip>
          <a:srcRect b="0" l="0" r="0" t="0"/>
          <a:stretch/>
        </p:blipFill>
        <p:spPr>
          <a:xfrm>
            <a:off x="7543792" y="-1345066"/>
            <a:ext cx="1469571" cy="857251"/>
          </a:xfrm>
          <a:prstGeom prst="rect">
            <a:avLst/>
          </a:prstGeom>
          <a:noFill/>
          <a:ln>
            <a:noFill/>
          </a:ln>
        </p:spPr>
      </p:pic>
      <p:pic>
        <p:nvPicPr>
          <p:cNvPr id="564" name="Google Shape;564;p64"/>
          <p:cNvPicPr preferRelativeResize="0"/>
          <p:nvPr/>
        </p:nvPicPr>
        <p:blipFill rotWithShape="1">
          <a:blip r:embed="rId4">
            <a:alphaModFix/>
          </a:blip>
          <a:srcRect b="0" l="0" r="0" t="0"/>
          <a:stretch/>
        </p:blipFill>
        <p:spPr>
          <a:xfrm>
            <a:off x="76202" y="-1015246"/>
            <a:ext cx="1447799" cy="857251"/>
          </a:xfrm>
          <a:prstGeom prst="rect">
            <a:avLst/>
          </a:prstGeom>
          <a:noFill/>
          <a:ln>
            <a:noFill/>
          </a:ln>
        </p:spPr>
      </p:pic>
      <p:pic>
        <p:nvPicPr>
          <p:cNvPr id="565" name="Google Shape;565;p64"/>
          <p:cNvPicPr preferRelativeResize="0"/>
          <p:nvPr/>
        </p:nvPicPr>
        <p:blipFill rotWithShape="1">
          <a:blip r:embed="rId5">
            <a:alphaModFix/>
          </a:blip>
          <a:srcRect b="0" l="0" r="-56" t="0"/>
          <a:stretch/>
        </p:blipFill>
        <p:spPr>
          <a:xfrm>
            <a:off x="6095993" y="-1261033"/>
            <a:ext cx="1447799" cy="807567"/>
          </a:xfrm>
          <a:prstGeom prst="rect">
            <a:avLst/>
          </a:prstGeom>
          <a:noFill/>
          <a:ln>
            <a:noFill/>
          </a:ln>
        </p:spPr>
      </p:pic>
      <p:sp>
        <p:nvSpPr>
          <p:cNvPr id="566" name="Google Shape;566;p64"/>
          <p:cNvSpPr/>
          <p:nvPr>
            <p:ph idx="2" type="pic"/>
          </p:nvPr>
        </p:nvSpPr>
        <p:spPr>
          <a:xfrm>
            <a:off x="803674" y="5290"/>
            <a:ext cx="3358754" cy="5143500"/>
          </a:xfrm>
          <a:prstGeom prst="rect">
            <a:avLst/>
          </a:prstGeom>
          <a:noFill/>
          <a:ln>
            <a:noFill/>
          </a:ln>
        </p:spPr>
      </p:sp>
      <p:pic>
        <p:nvPicPr>
          <p:cNvPr id="567" name="Google Shape;567;p64"/>
          <p:cNvPicPr preferRelativeResize="0"/>
          <p:nvPr/>
        </p:nvPicPr>
        <p:blipFill rotWithShape="1">
          <a:blip r:embed="rId6">
            <a:alphaModFix/>
          </a:blip>
          <a:srcRect b="0" l="0" r="0" t="0"/>
          <a:stretch/>
        </p:blipFill>
        <p:spPr>
          <a:xfrm>
            <a:off x="2276468" y="-6364526"/>
            <a:ext cx="3819525" cy="2352675"/>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Vuota">
  <p:cSld name="14_Vuota">
    <p:spTree>
      <p:nvGrpSpPr>
        <p:cNvPr id="568" name="Shape 568"/>
        <p:cNvGrpSpPr/>
        <p:nvPr/>
      </p:nvGrpSpPr>
      <p:grpSpPr>
        <a:xfrm>
          <a:off x="0" y="0"/>
          <a:ext cx="0" cy="0"/>
          <a:chOff x="0" y="0"/>
          <a:chExt cx="0" cy="0"/>
        </a:xfrm>
      </p:grpSpPr>
      <p:pic>
        <p:nvPicPr>
          <p:cNvPr id="569" name="Google Shape;569;p65"/>
          <p:cNvPicPr preferRelativeResize="0"/>
          <p:nvPr/>
        </p:nvPicPr>
        <p:blipFill rotWithShape="1">
          <a:blip r:embed="rId2">
            <a:alphaModFix/>
          </a:blip>
          <a:srcRect b="0" l="0" r="0" t="0"/>
          <a:stretch/>
        </p:blipFill>
        <p:spPr>
          <a:xfrm>
            <a:off x="2540000" y="-1978264"/>
            <a:ext cx="3102429" cy="1850883"/>
          </a:xfrm>
          <a:prstGeom prst="rect">
            <a:avLst/>
          </a:prstGeom>
          <a:noFill/>
          <a:ln>
            <a:noFill/>
          </a:ln>
        </p:spPr>
      </p:pic>
      <p:pic>
        <p:nvPicPr>
          <p:cNvPr id="570" name="Google Shape;570;p65"/>
          <p:cNvPicPr preferRelativeResize="0"/>
          <p:nvPr/>
        </p:nvPicPr>
        <p:blipFill rotWithShape="1">
          <a:blip r:embed="rId3">
            <a:alphaModFix/>
          </a:blip>
          <a:srcRect b="0" l="0" r="0" t="0"/>
          <a:stretch/>
        </p:blipFill>
        <p:spPr>
          <a:xfrm>
            <a:off x="7543792" y="-1345066"/>
            <a:ext cx="1469571" cy="857251"/>
          </a:xfrm>
          <a:prstGeom prst="rect">
            <a:avLst/>
          </a:prstGeom>
          <a:noFill/>
          <a:ln>
            <a:noFill/>
          </a:ln>
        </p:spPr>
      </p:pic>
      <p:pic>
        <p:nvPicPr>
          <p:cNvPr id="571" name="Google Shape;571;p65"/>
          <p:cNvPicPr preferRelativeResize="0"/>
          <p:nvPr/>
        </p:nvPicPr>
        <p:blipFill rotWithShape="1">
          <a:blip r:embed="rId4">
            <a:alphaModFix/>
          </a:blip>
          <a:srcRect b="0" l="0" r="0" t="0"/>
          <a:stretch/>
        </p:blipFill>
        <p:spPr>
          <a:xfrm>
            <a:off x="76202" y="-1015246"/>
            <a:ext cx="1447799" cy="857251"/>
          </a:xfrm>
          <a:prstGeom prst="rect">
            <a:avLst/>
          </a:prstGeom>
          <a:noFill/>
          <a:ln>
            <a:noFill/>
          </a:ln>
        </p:spPr>
      </p:pic>
      <p:pic>
        <p:nvPicPr>
          <p:cNvPr id="572" name="Google Shape;572;p65"/>
          <p:cNvPicPr preferRelativeResize="0"/>
          <p:nvPr/>
        </p:nvPicPr>
        <p:blipFill rotWithShape="1">
          <a:blip r:embed="rId5">
            <a:alphaModFix/>
          </a:blip>
          <a:srcRect b="0" l="0" r="-56" t="0"/>
          <a:stretch/>
        </p:blipFill>
        <p:spPr>
          <a:xfrm>
            <a:off x="6095993" y="-1261033"/>
            <a:ext cx="1447799" cy="807567"/>
          </a:xfrm>
          <a:prstGeom prst="rect">
            <a:avLst/>
          </a:prstGeom>
          <a:noFill/>
          <a:ln>
            <a:noFill/>
          </a:ln>
        </p:spPr>
      </p:pic>
      <p:pic>
        <p:nvPicPr>
          <p:cNvPr id="573" name="Google Shape;573;p65"/>
          <p:cNvPicPr preferRelativeResize="0"/>
          <p:nvPr/>
        </p:nvPicPr>
        <p:blipFill rotWithShape="1">
          <a:blip r:embed="rId6">
            <a:alphaModFix/>
          </a:blip>
          <a:srcRect b="0" l="0" r="0" t="0"/>
          <a:stretch/>
        </p:blipFill>
        <p:spPr>
          <a:xfrm>
            <a:off x="2276468" y="-6364526"/>
            <a:ext cx="3819525" cy="2352675"/>
          </a:xfrm>
          <a:prstGeom prst="rect">
            <a:avLst/>
          </a:prstGeom>
          <a:noFill/>
          <a:ln>
            <a:noFill/>
          </a:ln>
        </p:spPr>
      </p:pic>
      <p:grpSp>
        <p:nvGrpSpPr>
          <p:cNvPr id="574" name="Google Shape;574;p65"/>
          <p:cNvGrpSpPr/>
          <p:nvPr/>
        </p:nvGrpSpPr>
        <p:grpSpPr>
          <a:xfrm>
            <a:off x="-1" y="0"/>
            <a:ext cx="9144001" cy="5143500"/>
            <a:chOff x="-2" y="0"/>
            <a:chExt cx="12192001" cy="6858000"/>
          </a:xfrm>
        </p:grpSpPr>
        <p:grpSp>
          <p:nvGrpSpPr>
            <p:cNvPr id="575" name="Google Shape;575;p65"/>
            <p:cNvGrpSpPr/>
            <p:nvPr/>
          </p:nvGrpSpPr>
          <p:grpSpPr>
            <a:xfrm>
              <a:off x="0" y="0"/>
              <a:ext cx="12183200" cy="6858000"/>
              <a:chOff x="0" y="0"/>
              <a:chExt cx="12183200" cy="6858000"/>
            </a:xfrm>
          </p:grpSpPr>
          <p:sp>
            <p:nvSpPr>
              <p:cNvPr id="576" name="Google Shape;576;p65"/>
              <p:cNvSpPr/>
              <p:nvPr/>
            </p:nvSpPr>
            <p:spPr>
              <a:xfrm>
                <a:off x="0" y="0"/>
                <a:ext cx="9252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77" name="Google Shape;577;p65"/>
              <p:cNvSpPr/>
              <p:nvPr/>
            </p:nvSpPr>
            <p:spPr>
              <a:xfrm>
                <a:off x="1016000" y="0"/>
                <a:ext cx="9252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78" name="Google Shape;578;p65"/>
              <p:cNvSpPr/>
              <p:nvPr/>
            </p:nvSpPr>
            <p:spPr>
              <a:xfrm>
                <a:off x="2032000" y="0"/>
                <a:ext cx="9252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79" name="Google Shape;579;p65"/>
              <p:cNvSpPr/>
              <p:nvPr/>
            </p:nvSpPr>
            <p:spPr>
              <a:xfrm>
                <a:off x="3048000" y="0"/>
                <a:ext cx="9252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80" name="Google Shape;580;p65"/>
              <p:cNvSpPr/>
              <p:nvPr/>
            </p:nvSpPr>
            <p:spPr>
              <a:xfrm>
                <a:off x="4064000" y="0"/>
                <a:ext cx="9252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81" name="Google Shape;581;p65"/>
              <p:cNvSpPr/>
              <p:nvPr/>
            </p:nvSpPr>
            <p:spPr>
              <a:xfrm>
                <a:off x="5080000" y="0"/>
                <a:ext cx="9252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82" name="Google Shape;582;p65"/>
              <p:cNvSpPr/>
              <p:nvPr/>
            </p:nvSpPr>
            <p:spPr>
              <a:xfrm>
                <a:off x="6096000" y="0"/>
                <a:ext cx="9252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83" name="Google Shape;583;p65"/>
              <p:cNvSpPr/>
              <p:nvPr/>
            </p:nvSpPr>
            <p:spPr>
              <a:xfrm>
                <a:off x="7112000" y="0"/>
                <a:ext cx="9252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84" name="Google Shape;584;p65"/>
              <p:cNvSpPr/>
              <p:nvPr/>
            </p:nvSpPr>
            <p:spPr>
              <a:xfrm>
                <a:off x="8128000" y="0"/>
                <a:ext cx="9252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85" name="Google Shape;585;p65"/>
              <p:cNvSpPr/>
              <p:nvPr/>
            </p:nvSpPr>
            <p:spPr>
              <a:xfrm>
                <a:off x="9144000" y="0"/>
                <a:ext cx="9252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86" name="Google Shape;586;p65"/>
              <p:cNvSpPr/>
              <p:nvPr/>
            </p:nvSpPr>
            <p:spPr>
              <a:xfrm>
                <a:off x="10160000" y="0"/>
                <a:ext cx="9252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87" name="Google Shape;587;p65"/>
              <p:cNvSpPr/>
              <p:nvPr/>
            </p:nvSpPr>
            <p:spPr>
              <a:xfrm>
                <a:off x="11176000" y="0"/>
                <a:ext cx="9252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88" name="Google Shape;588;p65"/>
              <p:cNvSpPr/>
              <p:nvPr/>
            </p:nvSpPr>
            <p:spPr>
              <a:xfrm>
                <a:off x="926000" y="0"/>
                <a:ext cx="900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89" name="Google Shape;589;p65"/>
              <p:cNvSpPr/>
              <p:nvPr/>
            </p:nvSpPr>
            <p:spPr>
              <a:xfrm>
                <a:off x="1941200" y="0"/>
                <a:ext cx="900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90" name="Google Shape;590;p65"/>
              <p:cNvSpPr/>
              <p:nvPr/>
            </p:nvSpPr>
            <p:spPr>
              <a:xfrm>
                <a:off x="2956400" y="0"/>
                <a:ext cx="900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91" name="Google Shape;591;p65"/>
              <p:cNvSpPr/>
              <p:nvPr/>
            </p:nvSpPr>
            <p:spPr>
              <a:xfrm>
                <a:off x="3971600" y="0"/>
                <a:ext cx="900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92" name="Google Shape;592;p65"/>
              <p:cNvSpPr/>
              <p:nvPr/>
            </p:nvSpPr>
            <p:spPr>
              <a:xfrm>
                <a:off x="4986800" y="0"/>
                <a:ext cx="900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93" name="Google Shape;593;p65"/>
              <p:cNvSpPr/>
              <p:nvPr/>
            </p:nvSpPr>
            <p:spPr>
              <a:xfrm>
                <a:off x="6002000" y="0"/>
                <a:ext cx="900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94" name="Google Shape;594;p65"/>
              <p:cNvSpPr/>
              <p:nvPr/>
            </p:nvSpPr>
            <p:spPr>
              <a:xfrm>
                <a:off x="7017200" y="0"/>
                <a:ext cx="900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95" name="Google Shape;595;p65"/>
              <p:cNvSpPr/>
              <p:nvPr/>
            </p:nvSpPr>
            <p:spPr>
              <a:xfrm>
                <a:off x="8032400" y="0"/>
                <a:ext cx="900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96" name="Google Shape;596;p65"/>
              <p:cNvSpPr/>
              <p:nvPr/>
            </p:nvSpPr>
            <p:spPr>
              <a:xfrm>
                <a:off x="9047600" y="0"/>
                <a:ext cx="900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97" name="Google Shape;597;p65"/>
              <p:cNvSpPr/>
              <p:nvPr/>
            </p:nvSpPr>
            <p:spPr>
              <a:xfrm>
                <a:off x="10062800" y="0"/>
                <a:ext cx="900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98" name="Google Shape;598;p65"/>
              <p:cNvSpPr/>
              <p:nvPr/>
            </p:nvSpPr>
            <p:spPr>
              <a:xfrm>
                <a:off x="11078000" y="0"/>
                <a:ext cx="900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599" name="Google Shape;599;p65"/>
              <p:cNvSpPr/>
              <p:nvPr/>
            </p:nvSpPr>
            <p:spPr>
              <a:xfrm>
                <a:off x="12093200" y="0"/>
                <a:ext cx="900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nvGrpSpPr>
            <p:cNvPr id="600" name="Google Shape;600;p65"/>
            <p:cNvGrpSpPr/>
            <p:nvPr/>
          </p:nvGrpSpPr>
          <p:grpSpPr>
            <a:xfrm>
              <a:off x="-2" y="1"/>
              <a:ext cx="12192001" cy="6766491"/>
              <a:chOff x="-2" y="841972"/>
              <a:chExt cx="12192001" cy="6114626"/>
            </a:xfrm>
          </p:grpSpPr>
          <p:sp>
            <p:nvSpPr>
              <p:cNvPr id="601" name="Google Shape;601;p65"/>
              <p:cNvSpPr/>
              <p:nvPr/>
            </p:nvSpPr>
            <p:spPr>
              <a:xfrm rot="5400000">
                <a:off x="5752788" y="-4910817"/>
                <a:ext cx="686422" cy="12192001"/>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02" name="Google Shape;602;p65"/>
              <p:cNvSpPr/>
              <p:nvPr/>
            </p:nvSpPr>
            <p:spPr>
              <a:xfrm rot="5400000">
                <a:off x="5752788" y="-4141703"/>
                <a:ext cx="686422" cy="12192001"/>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03" name="Google Shape;603;p65"/>
              <p:cNvSpPr/>
              <p:nvPr/>
            </p:nvSpPr>
            <p:spPr>
              <a:xfrm rot="5400000">
                <a:off x="5752788" y="-3365188"/>
                <a:ext cx="686422" cy="12192001"/>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04" name="Google Shape;604;p65"/>
              <p:cNvSpPr/>
              <p:nvPr/>
            </p:nvSpPr>
            <p:spPr>
              <a:xfrm rot="5400000">
                <a:off x="5752788" y="-2588672"/>
                <a:ext cx="686422" cy="12192001"/>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05" name="Google Shape;605;p65"/>
              <p:cNvSpPr/>
              <p:nvPr/>
            </p:nvSpPr>
            <p:spPr>
              <a:xfrm rot="5400000">
                <a:off x="5752788" y="-1812157"/>
                <a:ext cx="686422" cy="12192001"/>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06" name="Google Shape;606;p65"/>
              <p:cNvSpPr/>
              <p:nvPr/>
            </p:nvSpPr>
            <p:spPr>
              <a:xfrm rot="5400000">
                <a:off x="5752788" y="-1035642"/>
                <a:ext cx="686422" cy="12192001"/>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07" name="Google Shape;607;p65"/>
              <p:cNvSpPr/>
              <p:nvPr/>
            </p:nvSpPr>
            <p:spPr>
              <a:xfrm rot="5400000">
                <a:off x="5752788" y="-259127"/>
                <a:ext cx="686422" cy="12192001"/>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08" name="Google Shape;608;p65"/>
              <p:cNvSpPr/>
              <p:nvPr/>
            </p:nvSpPr>
            <p:spPr>
              <a:xfrm rot="5400000">
                <a:off x="5752788" y="517387"/>
                <a:ext cx="686422" cy="12192001"/>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Vuota">
  <p:cSld name="21_Vuota">
    <p:spTree>
      <p:nvGrpSpPr>
        <p:cNvPr id="609" name="Shape 609"/>
        <p:cNvGrpSpPr/>
        <p:nvPr/>
      </p:nvGrpSpPr>
      <p:grpSpPr>
        <a:xfrm>
          <a:off x="0" y="0"/>
          <a:ext cx="0" cy="0"/>
          <a:chOff x="0" y="0"/>
          <a:chExt cx="0" cy="0"/>
        </a:xfrm>
      </p:grpSpPr>
      <p:pic>
        <p:nvPicPr>
          <p:cNvPr id="610" name="Google Shape;610;p66"/>
          <p:cNvPicPr preferRelativeResize="0"/>
          <p:nvPr/>
        </p:nvPicPr>
        <p:blipFill rotWithShape="1">
          <a:blip r:embed="rId2">
            <a:alphaModFix/>
          </a:blip>
          <a:srcRect b="0" l="0" r="0" t="0"/>
          <a:stretch/>
        </p:blipFill>
        <p:spPr>
          <a:xfrm>
            <a:off x="2540000" y="-1978264"/>
            <a:ext cx="3102429" cy="1850883"/>
          </a:xfrm>
          <a:prstGeom prst="rect">
            <a:avLst/>
          </a:prstGeom>
          <a:noFill/>
          <a:ln>
            <a:noFill/>
          </a:ln>
        </p:spPr>
      </p:pic>
      <p:pic>
        <p:nvPicPr>
          <p:cNvPr id="611" name="Google Shape;611;p66"/>
          <p:cNvPicPr preferRelativeResize="0"/>
          <p:nvPr/>
        </p:nvPicPr>
        <p:blipFill rotWithShape="1">
          <a:blip r:embed="rId3">
            <a:alphaModFix/>
          </a:blip>
          <a:srcRect b="0" l="0" r="0" t="0"/>
          <a:stretch/>
        </p:blipFill>
        <p:spPr>
          <a:xfrm>
            <a:off x="7543792" y="-1345066"/>
            <a:ext cx="1469571" cy="857251"/>
          </a:xfrm>
          <a:prstGeom prst="rect">
            <a:avLst/>
          </a:prstGeom>
          <a:noFill/>
          <a:ln>
            <a:noFill/>
          </a:ln>
        </p:spPr>
      </p:pic>
      <p:pic>
        <p:nvPicPr>
          <p:cNvPr id="612" name="Google Shape;612;p66"/>
          <p:cNvPicPr preferRelativeResize="0"/>
          <p:nvPr/>
        </p:nvPicPr>
        <p:blipFill rotWithShape="1">
          <a:blip r:embed="rId4">
            <a:alphaModFix/>
          </a:blip>
          <a:srcRect b="0" l="0" r="0" t="0"/>
          <a:stretch/>
        </p:blipFill>
        <p:spPr>
          <a:xfrm>
            <a:off x="76202" y="-1015246"/>
            <a:ext cx="1447799" cy="857251"/>
          </a:xfrm>
          <a:prstGeom prst="rect">
            <a:avLst/>
          </a:prstGeom>
          <a:noFill/>
          <a:ln>
            <a:noFill/>
          </a:ln>
        </p:spPr>
      </p:pic>
      <p:pic>
        <p:nvPicPr>
          <p:cNvPr id="613" name="Google Shape;613;p66"/>
          <p:cNvPicPr preferRelativeResize="0"/>
          <p:nvPr/>
        </p:nvPicPr>
        <p:blipFill rotWithShape="1">
          <a:blip r:embed="rId5">
            <a:alphaModFix/>
          </a:blip>
          <a:srcRect b="0" l="0" r="-56" t="0"/>
          <a:stretch/>
        </p:blipFill>
        <p:spPr>
          <a:xfrm>
            <a:off x="6095993" y="-1261033"/>
            <a:ext cx="1447799" cy="807567"/>
          </a:xfrm>
          <a:prstGeom prst="rect">
            <a:avLst/>
          </a:prstGeom>
          <a:noFill/>
          <a:ln>
            <a:noFill/>
          </a:ln>
        </p:spPr>
      </p:pic>
      <p:pic>
        <p:nvPicPr>
          <p:cNvPr id="614" name="Google Shape;614;p66"/>
          <p:cNvPicPr preferRelativeResize="0"/>
          <p:nvPr/>
        </p:nvPicPr>
        <p:blipFill rotWithShape="1">
          <a:blip r:embed="rId6">
            <a:alphaModFix/>
          </a:blip>
          <a:srcRect b="0" l="0" r="0" t="0"/>
          <a:stretch/>
        </p:blipFill>
        <p:spPr>
          <a:xfrm>
            <a:off x="2276468" y="-6364526"/>
            <a:ext cx="3819525" cy="2352675"/>
          </a:xfrm>
          <a:prstGeom prst="rect">
            <a:avLst/>
          </a:prstGeom>
          <a:noFill/>
          <a:ln>
            <a:noFill/>
          </a:ln>
        </p:spPr>
      </p:pic>
      <p:grpSp>
        <p:nvGrpSpPr>
          <p:cNvPr id="615" name="Google Shape;615;p66"/>
          <p:cNvGrpSpPr/>
          <p:nvPr/>
        </p:nvGrpSpPr>
        <p:grpSpPr>
          <a:xfrm>
            <a:off x="497799" y="280012"/>
            <a:ext cx="8148404" cy="4583477"/>
            <a:chOff x="-2" y="0"/>
            <a:chExt cx="12192001" cy="6858000"/>
          </a:xfrm>
        </p:grpSpPr>
        <p:grpSp>
          <p:nvGrpSpPr>
            <p:cNvPr id="616" name="Google Shape;616;p66"/>
            <p:cNvGrpSpPr/>
            <p:nvPr/>
          </p:nvGrpSpPr>
          <p:grpSpPr>
            <a:xfrm>
              <a:off x="0" y="0"/>
              <a:ext cx="12183200" cy="6858000"/>
              <a:chOff x="0" y="0"/>
              <a:chExt cx="12183200" cy="6858000"/>
            </a:xfrm>
          </p:grpSpPr>
          <p:sp>
            <p:nvSpPr>
              <p:cNvPr id="617" name="Google Shape;617;p66"/>
              <p:cNvSpPr/>
              <p:nvPr/>
            </p:nvSpPr>
            <p:spPr>
              <a:xfrm>
                <a:off x="0" y="0"/>
                <a:ext cx="9252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18" name="Google Shape;618;p66"/>
              <p:cNvSpPr/>
              <p:nvPr/>
            </p:nvSpPr>
            <p:spPr>
              <a:xfrm>
                <a:off x="1016000" y="0"/>
                <a:ext cx="9252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19" name="Google Shape;619;p66"/>
              <p:cNvSpPr/>
              <p:nvPr/>
            </p:nvSpPr>
            <p:spPr>
              <a:xfrm>
                <a:off x="2032000" y="0"/>
                <a:ext cx="9252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20" name="Google Shape;620;p66"/>
              <p:cNvSpPr/>
              <p:nvPr/>
            </p:nvSpPr>
            <p:spPr>
              <a:xfrm>
                <a:off x="3048000" y="0"/>
                <a:ext cx="9252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21" name="Google Shape;621;p66"/>
              <p:cNvSpPr/>
              <p:nvPr/>
            </p:nvSpPr>
            <p:spPr>
              <a:xfrm>
                <a:off x="4064000" y="0"/>
                <a:ext cx="9252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22" name="Google Shape;622;p66"/>
              <p:cNvSpPr/>
              <p:nvPr/>
            </p:nvSpPr>
            <p:spPr>
              <a:xfrm>
                <a:off x="5080000" y="0"/>
                <a:ext cx="9252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23" name="Google Shape;623;p66"/>
              <p:cNvSpPr/>
              <p:nvPr/>
            </p:nvSpPr>
            <p:spPr>
              <a:xfrm>
                <a:off x="6096000" y="0"/>
                <a:ext cx="9252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24" name="Google Shape;624;p66"/>
              <p:cNvSpPr/>
              <p:nvPr/>
            </p:nvSpPr>
            <p:spPr>
              <a:xfrm>
                <a:off x="7112000" y="0"/>
                <a:ext cx="9252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25" name="Google Shape;625;p66"/>
              <p:cNvSpPr/>
              <p:nvPr/>
            </p:nvSpPr>
            <p:spPr>
              <a:xfrm>
                <a:off x="8128000" y="0"/>
                <a:ext cx="9252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26" name="Google Shape;626;p66"/>
              <p:cNvSpPr/>
              <p:nvPr/>
            </p:nvSpPr>
            <p:spPr>
              <a:xfrm>
                <a:off x="9144000" y="0"/>
                <a:ext cx="9252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27" name="Google Shape;627;p66"/>
              <p:cNvSpPr/>
              <p:nvPr/>
            </p:nvSpPr>
            <p:spPr>
              <a:xfrm>
                <a:off x="10160000" y="0"/>
                <a:ext cx="9252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28" name="Google Shape;628;p66"/>
              <p:cNvSpPr/>
              <p:nvPr/>
            </p:nvSpPr>
            <p:spPr>
              <a:xfrm>
                <a:off x="11176000" y="0"/>
                <a:ext cx="9252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29" name="Google Shape;629;p66"/>
              <p:cNvSpPr/>
              <p:nvPr/>
            </p:nvSpPr>
            <p:spPr>
              <a:xfrm>
                <a:off x="926000" y="0"/>
                <a:ext cx="900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30" name="Google Shape;630;p66"/>
              <p:cNvSpPr/>
              <p:nvPr/>
            </p:nvSpPr>
            <p:spPr>
              <a:xfrm>
                <a:off x="1941200" y="0"/>
                <a:ext cx="900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31" name="Google Shape;631;p66"/>
              <p:cNvSpPr/>
              <p:nvPr/>
            </p:nvSpPr>
            <p:spPr>
              <a:xfrm>
                <a:off x="2956400" y="0"/>
                <a:ext cx="900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32" name="Google Shape;632;p66"/>
              <p:cNvSpPr/>
              <p:nvPr/>
            </p:nvSpPr>
            <p:spPr>
              <a:xfrm>
                <a:off x="3971600" y="0"/>
                <a:ext cx="900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33" name="Google Shape;633;p66"/>
              <p:cNvSpPr/>
              <p:nvPr/>
            </p:nvSpPr>
            <p:spPr>
              <a:xfrm>
                <a:off x="4986800" y="0"/>
                <a:ext cx="900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34" name="Google Shape;634;p66"/>
              <p:cNvSpPr/>
              <p:nvPr/>
            </p:nvSpPr>
            <p:spPr>
              <a:xfrm>
                <a:off x="6002000" y="0"/>
                <a:ext cx="900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35" name="Google Shape;635;p66"/>
              <p:cNvSpPr/>
              <p:nvPr/>
            </p:nvSpPr>
            <p:spPr>
              <a:xfrm>
                <a:off x="7017200" y="0"/>
                <a:ext cx="900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36" name="Google Shape;636;p66"/>
              <p:cNvSpPr/>
              <p:nvPr/>
            </p:nvSpPr>
            <p:spPr>
              <a:xfrm>
                <a:off x="8032400" y="0"/>
                <a:ext cx="900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37" name="Google Shape;637;p66"/>
              <p:cNvSpPr/>
              <p:nvPr/>
            </p:nvSpPr>
            <p:spPr>
              <a:xfrm>
                <a:off x="9047600" y="0"/>
                <a:ext cx="900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38" name="Google Shape;638;p66"/>
              <p:cNvSpPr/>
              <p:nvPr/>
            </p:nvSpPr>
            <p:spPr>
              <a:xfrm>
                <a:off x="10062800" y="0"/>
                <a:ext cx="900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39" name="Google Shape;639;p66"/>
              <p:cNvSpPr/>
              <p:nvPr/>
            </p:nvSpPr>
            <p:spPr>
              <a:xfrm>
                <a:off x="11078000" y="0"/>
                <a:ext cx="900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40" name="Google Shape;640;p66"/>
              <p:cNvSpPr/>
              <p:nvPr/>
            </p:nvSpPr>
            <p:spPr>
              <a:xfrm>
                <a:off x="12093200" y="0"/>
                <a:ext cx="90000" cy="6858000"/>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nvGrpSpPr>
            <p:cNvPr id="641" name="Google Shape;641;p66"/>
            <p:cNvGrpSpPr/>
            <p:nvPr/>
          </p:nvGrpSpPr>
          <p:grpSpPr>
            <a:xfrm>
              <a:off x="-2" y="1"/>
              <a:ext cx="12192001" cy="6766491"/>
              <a:chOff x="-2" y="841972"/>
              <a:chExt cx="12192001" cy="6114626"/>
            </a:xfrm>
          </p:grpSpPr>
          <p:sp>
            <p:nvSpPr>
              <p:cNvPr id="642" name="Google Shape;642;p66"/>
              <p:cNvSpPr/>
              <p:nvPr/>
            </p:nvSpPr>
            <p:spPr>
              <a:xfrm rot="5400000">
                <a:off x="5752788" y="-4910817"/>
                <a:ext cx="686422" cy="12192001"/>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43" name="Google Shape;643;p66"/>
              <p:cNvSpPr/>
              <p:nvPr/>
            </p:nvSpPr>
            <p:spPr>
              <a:xfrm rot="5400000">
                <a:off x="5752788" y="-4141703"/>
                <a:ext cx="686422" cy="12192001"/>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44" name="Google Shape;644;p66"/>
              <p:cNvSpPr/>
              <p:nvPr/>
            </p:nvSpPr>
            <p:spPr>
              <a:xfrm rot="5400000">
                <a:off x="5752788" y="-3365188"/>
                <a:ext cx="686422" cy="12192001"/>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45" name="Google Shape;645;p66"/>
              <p:cNvSpPr/>
              <p:nvPr/>
            </p:nvSpPr>
            <p:spPr>
              <a:xfrm rot="5400000">
                <a:off x="5752788" y="-2588672"/>
                <a:ext cx="686422" cy="12192001"/>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46" name="Google Shape;646;p66"/>
              <p:cNvSpPr/>
              <p:nvPr/>
            </p:nvSpPr>
            <p:spPr>
              <a:xfrm rot="5400000">
                <a:off x="5752788" y="-1812157"/>
                <a:ext cx="686422" cy="12192001"/>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47" name="Google Shape;647;p66"/>
              <p:cNvSpPr/>
              <p:nvPr/>
            </p:nvSpPr>
            <p:spPr>
              <a:xfrm rot="5400000">
                <a:off x="5752788" y="-1035642"/>
                <a:ext cx="686422" cy="12192001"/>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48" name="Google Shape;648;p66"/>
              <p:cNvSpPr/>
              <p:nvPr/>
            </p:nvSpPr>
            <p:spPr>
              <a:xfrm rot="5400000">
                <a:off x="5752788" y="-259127"/>
                <a:ext cx="686422" cy="12192001"/>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49" name="Google Shape;649;p66"/>
              <p:cNvSpPr/>
              <p:nvPr/>
            </p:nvSpPr>
            <p:spPr>
              <a:xfrm rot="5400000">
                <a:off x="5752788" y="517387"/>
                <a:ext cx="686422" cy="12192001"/>
              </a:xfrm>
              <a:prstGeom prst="rect">
                <a:avLst/>
              </a:prstGeom>
              <a:noFill/>
              <a:ln cap="flat" cmpd="sng" w="12700">
                <a:solidFill>
                  <a:srgbClr val="FFBD7B">
                    <a:alpha val="76078"/>
                  </a:srgbClr>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Vuota">
  <p:cSld name="7_Vuota">
    <p:spTree>
      <p:nvGrpSpPr>
        <p:cNvPr id="650" name="Shape 650"/>
        <p:cNvGrpSpPr/>
        <p:nvPr/>
      </p:nvGrpSpPr>
      <p:grpSpPr>
        <a:xfrm>
          <a:off x="0" y="0"/>
          <a:ext cx="0" cy="0"/>
          <a:chOff x="0" y="0"/>
          <a:chExt cx="0" cy="0"/>
        </a:xfrm>
      </p:grpSpPr>
      <p:grpSp>
        <p:nvGrpSpPr>
          <p:cNvPr id="651" name="Google Shape;651;p67"/>
          <p:cNvGrpSpPr/>
          <p:nvPr/>
        </p:nvGrpSpPr>
        <p:grpSpPr>
          <a:xfrm>
            <a:off x="-7" y="0"/>
            <a:ext cx="9144008" cy="5143501"/>
            <a:chOff x="-10" y="0"/>
            <a:chExt cx="12192011" cy="6858001"/>
          </a:xfrm>
        </p:grpSpPr>
        <p:grpSp>
          <p:nvGrpSpPr>
            <p:cNvPr id="652" name="Google Shape;652;p67"/>
            <p:cNvGrpSpPr/>
            <p:nvPr/>
          </p:nvGrpSpPr>
          <p:grpSpPr>
            <a:xfrm>
              <a:off x="0" y="0"/>
              <a:ext cx="12192000" cy="6858000"/>
              <a:chOff x="0" y="0"/>
              <a:chExt cx="10972800" cy="6858000"/>
            </a:xfrm>
          </p:grpSpPr>
          <p:sp>
            <p:nvSpPr>
              <p:cNvPr id="653" name="Google Shape;653;p67"/>
              <p:cNvSpPr/>
              <p:nvPr/>
            </p:nvSpPr>
            <p:spPr>
              <a:xfrm>
                <a:off x="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54" name="Google Shape;654;p67"/>
              <p:cNvSpPr/>
              <p:nvPr/>
            </p:nvSpPr>
            <p:spPr>
              <a:xfrm>
                <a:off x="609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55" name="Google Shape;655;p67"/>
              <p:cNvSpPr/>
              <p:nvPr/>
            </p:nvSpPr>
            <p:spPr>
              <a:xfrm>
                <a:off x="1219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56" name="Google Shape;656;p67"/>
              <p:cNvSpPr/>
              <p:nvPr/>
            </p:nvSpPr>
            <p:spPr>
              <a:xfrm>
                <a:off x="1828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57" name="Google Shape;657;p67"/>
              <p:cNvSpPr/>
              <p:nvPr/>
            </p:nvSpPr>
            <p:spPr>
              <a:xfrm>
                <a:off x="2438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58" name="Google Shape;658;p67"/>
              <p:cNvSpPr/>
              <p:nvPr/>
            </p:nvSpPr>
            <p:spPr>
              <a:xfrm>
                <a:off x="3048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59" name="Google Shape;659;p67"/>
              <p:cNvSpPr/>
              <p:nvPr/>
            </p:nvSpPr>
            <p:spPr>
              <a:xfrm>
                <a:off x="3657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60" name="Google Shape;660;p67"/>
              <p:cNvSpPr/>
              <p:nvPr/>
            </p:nvSpPr>
            <p:spPr>
              <a:xfrm>
                <a:off x="4267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61" name="Google Shape;661;p67"/>
              <p:cNvSpPr/>
              <p:nvPr/>
            </p:nvSpPr>
            <p:spPr>
              <a:xfrm>
                <a:off x="4876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62" name="Google Shape;662;p67"/>
              <p:cNvSpPr/>
              <p:nvPr/>
            </p:nvSpPr>
            <p:spPr>
              <a:xfrm>
                <a:off x="5486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63" name="Google Shape;663;p67"/>
              <p:cNvSpPr/>
              <p:nvPr/>
            </p:nvSpPr>
            <p:spPr>
              <a:xfrm>
                <a:off x="6096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64" name="Google Shape;664;p67"/>
              <p:cNvSpPr/>
              <p:nvPr/>
            </p:nvSpPr>
            <p:spPr>
              <a:xfrm>
                <a:off x="6705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65" name="Google Shape;665;p67"/>
              <p:cNvSpPr/>
              <p:nvPr/>
            </p:nvSpPr>
            <p:spPr>
              <a:xfrm>
                <a:off x="7315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66" name="Google Shape;666;p67"/>
              <p:cNvSpPr/>
              <p:nvPr/>
            </p:nvSpPr>
            <p:spPr>
              <a:xfrm>
                <a:off x="7924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67" name="Google Shape;667;p67"/>
              <p:cNvSpPr/>
              <p:nvPr/>
            </p:nvSpPr>
            <p:spPr>
              <a:xfrm>
                <a:off x="8534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68" name="Google Shape;668;p67"/>
              <p:cNvSpPr/>
              <p:nvPr/>
            </p:nvSpPr>
            <p:spPr>
              <a:xfrm>
                <a:off x="9144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69" name="Google Shape;669;p67"/>
              <p:cNvSpPr/>
              <p:nvPr/>
            </p:nvSpPr>
            <p:spPr>
              <a:xfrm>
                <a:off x="9753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70" name="Google Shape;670;p67"/>
              <p:cNvSpPr/>
              <p:nvPr/>
            </p:nvSpPr>
            <p:spPr>
              <a:xfrm>
                <a:off x="10363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nvGrpSpPr>
            <p:cNvPr id="671" name="Google Shape;671;p67"/>
            <p:cNvGrpSpPr/>
            <p:nvPr/>
          </p:nvGrpSpPr>
          <p:grpSpPr>
            <a:xfrm>
              <a:off x="-10" y="1"/>
              <a:ext cx="12192011" cy="6858000"/>
              <a:chOff x="-10" y="0"/>
              <a:chExt cx="12192011" cy="8128007"/>
            </a:xfrm>
          </p:grpSpPr>
          <p:sp>
            <p:nvSpPr>
              <p:cNvPr id="672" name="Google Shape;672;p67"/>
              <p:cNvSpPr/>
              <p:nvPr/>
            </p:nvSpPr>
            <p:spPr>
              <a:xfrm rot="5400000">
                <a:off x="5757335" y="-575733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73" name="Google Shape;673;p67"/>
              <p:cNvSpPr/>
              <p:nvPr/>
            </p:nvSpPr>
            <p:spPr>
              <a:xfrm rot="5400000">
                <a:off x="5757334" y="-508000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74" name="Google Shape;674;p67"/>
              <p:cNvSpPr/>
              <p:nvPr/>
            </p:nvSpPr>
            <p:spPr>
              <a:xfrm rot="5400000">
                <a:off x="5757333" y="-440266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75" name="Google Shape;675;p67"/>
              <p:cNvSpPr/>
              <p:nvPr/>
            </p:nvSpPr>
            <p:spPr>
              <a:xfrm rot="5400000">
                <a:off x="5757332" y="-372533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76" name="Google Shape;676;p67"/>
              <p:cNvSpPr/>
              <p:nvPr/>
            </p:nvSpPr>
            <p:spPr>
              <a:xfrm rot="5400000">
                <a:off x="5757331" y="-3047998"/>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77" name="Google Shape;677;p67"/>
              <p:cNvSpPr/>
              <p:nvPr/>
            </p:nvSpPr>
            <p:spPr>
              <a:xfrm rot="5400000">
                <a:off x="5757330" y="-237066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78" name="Google Shape;678;p67"/>
              <p:cNvSpPr/>
              <p:nvPr/>
            </p:nvSpPr>
            <p:spPr>
              <a:xfrm rot="5400000">
                <a:off x="5757329" y="-169333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79" name="Google Shape;679;p67"/>
              <p:cNvSpPr/>
              <p:nvPr/>
            </p:nvSpPr>
            <p:spPr>
              <a:xfrm rot="5400000">
                <a:off x="5757328" y="-101599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80" name="Google Shape;680;p67"/>
              <p:cNvSpPr/>
              <p:nvPr/>
            </p:nvSpPr>
            <p:spPr>
              <a:xfrm rot="5400000">
                <a:off x="5757327" y="-33866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81" name="Google Shape;681;p67"/>
              <p:cNvSpPr/>
              <p:nvPr/>
            </p:nvSpPr>
            <p:spPr>
              <a:xfrm rot="5400000">
                <a:off x="5757326" y="33867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82" name="Google Shape;682;p67"/>
              <p:cNvSpPr/>
              <p:nvPr/>
            </p:nvSpPr>
            <p:spPr>
              <a:xfrm rot="5400000">
                <a:off x="5757325" y="101600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83" name="Google Shape;683;p67"/>
              <p:cNvSpPr/>
              <p:nvPr/>
            </p:nvSpPr>
            <p:spPr>
              <a:xfrm rot="5400000">
                <a:off x="5757324" y="169334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sp>
        <p:nvSpPr>
          <p:cNvPr id="684" name="Google Shape;684;p67"/>
          <p:cNvSpPr/>
          <p:nvPr/>
        </p:nvSpPr>
        <p:spPr>
          <a:xfrm>
            <a:off x="0" y="0"/>
            <a:ext cx="6095993" cy="5143499"/>
          </a:xfrm>
          <a:prstGeom prst="rect">
            <a:avLst/>
          </a:prstGeom>
          <a:solidFill>
            <a:schemeClr val="accent1">
              <a:alpha val="39215"/>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Vuota">
  <p:cSld name="20_Vuota">
    <p:spTree>
      <p:nvGrpSpPr>
        <p:cNvPr id="685" name="Shape 685"/>
        <p:cNvGrpSpPr/>
        <p:nvPr/>
      </p:nvGrpSpPr>
      <p:grpSpPr>
        <a:xfrm>
          <a:off x="0" y="0"/>
          <a:ext cx="0" cy="0"/>
          <a:chOff x="0" y="0"/>
          <a:chExt cx="0" cy="0"/>
        </a:xfrm>
      </p:grpSpPr>
      <p:grpSp>
        <p:nvGrpSpPr>
          <p:cNvPr id="686" name="Google Shape;686;p68"/>
          <p:cNvGrpSpPr/>
          <p:nvPr/>
        </p:nvGrpSpPr>
        <p:grpSpPr>
          <a:xfrm>
            <a:off x="-7" y="0"/>
            <a:ext cx="9144008" cy="5143501"/>
            <a:chOff x="-10" y="0"/>
            <a:chExt cx="12192011" cy="6858001"/>
          </a:xfrm>
        </p:grpSpPr>
        <p:grpSp>
          <p:nvGrpSpPr>
            <p:cNvPr id="687" name="Google Shape;687;p68"/>
            <p:cNvGrpSpPr/>
            <p:nvPr/>
          </p:nvGrpSpPr>
          <p:grpSpPr>
            <a:xfrm>
              <a:off x="0" y="0"/>
              <a:ext cx="12192000" cy="6858000"/>
              <a:chOff x="0" y="0"/>
              <a:chExt cx="10972800" cy="6858000"/>
            </a:xfrm>
          </p:grpSpPr>
          <p:sp>
            <p:nvSpPr>
              <p:cNvPr id="688" name="Google Shape;688;p68"/>
              <p:cNvSpPr/>
              <p:nvPr/>
            </p:nvSpPr>
            <p:spPr>
              <a:xfrm>
                <a:off x="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89" name="Google Shape;689;p68"/>
              <p:cNvSpPr/>
              <p:nvPr/>
            </p:nvSpPr>
            <p:spPr>
              <a:xfrm>
                <a:off x="609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90" name="Google Shape;690;p68"/>
              <p:cNvSpPr/>
              <p:nvPr/>
            </p:nvSpPr>
            <p:spPr>
              <a:xfrm>
                <a:off x="1219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91" name="Google Shape;691;p68"/>
              <p:cNvSpPr/>
              <p:nvPr/>
            </p:nvSpPr>
            <p:spPr>
              <a:xfrm>
                <a:off x="1828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92" name="Google Shape;692;p68"/>
              <p:cNvSpPr/>
              <p:nvPr/>
            </p:nvSpPr>
            <p:spPr>
              <a:xfrm>
                <a:off x="2438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93" name="Google Shape;693;p68"/>
              <p:cNvSpPr/>
              <p:nvPr/>
            </p:nvSpPr>
            <p:spPr>
              <a:xfrm>
                <a:off x="3048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94" name="Google Shape;694;p68"/>
              <p:cNvSpPr/>
              <p:nvPr/>
            </p:nvSpPr>
            <p:spPr>
              <a:xfrm>
                <a:off x="3657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95" name="Google Shape;695;p68"/>
              <p:cNvSpPr/>
              <p:nvPr/>
            </p:nvSpPr>
            <p:spPr>
              <a:xfrm>
                <a:off x="4267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96" name="Google Shape;696;p68"/>
              <p:cNvSpPr/>
              <p:nvPr/>
            </p:nvSpPr>
            <p:spPr>
              <a:xfrm>
                <a:off x="4876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97" name="Google Shape;697;p68"/>
              <p:cNvSpPr/>
              <p:nvPr/>
            </p:nvSpPr>
            <p:spPr>
              <a:xfrm>
                <a:off x="5486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98" name="Google Shape;698;p68"/>
              <p:cNvSpPr/>
              <p:nvPr/>
            </p:nvSpPr>
            <p:spPr>
              <a:xfrm>
                <a:off x="6096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99" name="Google Shape;699;p68"/>
              <p:cNvSpPr/>
              <p:nvPr/>
            </p:nvSpPr>
            <p:spPr>
              <a:xfrm>
                <a:off x="6705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00" name="Google Shape;700;p68"/>
              <p:cNvSpPr/>
              <p:nvPr/>
            </p:nvSpPr>
            <p:spPr>
              <a:xfrm>
                <a:off x="7315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01" name="Google Shape;701;p68"/>
              <p:cNvSpPr/>
              <p:nvPr/>
            </p:nvSpPr>
            <p:spPr>
              <a:xfrm>
                <a:off x="7924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02" name="Google Shape;702;p68"/>
              <p:cNvSpPr/>
              <p:nvPr/>
            </p:nvSpPr>
            <p:spPr>
              <a:xfrm>
                <a:off x="8534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03" name="Google Shape;703;p68"/>
              <p:cNvSpPr/>
              <p:nvPr/>
            </p:nvSpPr>
            <p:spPr>
              <a:xfrm>
                <a:off x="9144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04" name="Google Shape;704;p68"/>
              <p:cNvSpPr/>
              <p:nvPr/>
            </p:nvSpPr>
            <p:spPr>
              <a:xfrm>
                <a:off x="9753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05" name="Google Shape;705;p68"/>
              <p:cNvSpPr/>
              <p:nvPr/>
            </p:nvSpPr>
            <p:spPr>
              <a:xfrm>
                <a:off x="10363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nvGrpSpPr>
            <p:cNvPr id="706" name="Google Shape;706;p68"/>
            <p:cNvGrpSpPr/>
            <p:nvPr/>
          </p:nvGrpSpPr>
          <p:grpSpPr>
            <a:xfrm>
              <a:off x="-10" y="1"/>
              <a:ext cx="12192011" cy="6858000"/>
              <a:chOff x="-10" y="0"/>
              <a:chExt cx="12192011" cy="8128007"/>
            </a:xfrm>
          </p:grpSpPr>
          <p:sp>
            <p:nvSpPr>
              <p:cNvPr id="707" name="Google Shape;707;p68"/>
              <p:cNvSpPr/>
              <p:nvPr/>
            </p:nvSpPr>
            <p:spPr>
              <a:xfrm rot="5400000">
                <a:off x="5757335" y="-575733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08" name="Google Shape;708;p68"/>
              <p:cNvSpPr/>
              <p:nvPr/>
            </p:nvSpPr>
            <p:spPr>
              <a:xfrm rot="5400000">
                <a:off x="5757334" y="-508000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09" name="Google Shape;709;p68"/>
              <p:cNvSpPr/>
              <p:nvPr/>
            </p:nvSpPr>
            <p:spPr>
              <a:xfrm rot="5400000">
                <a:off x="5757333" y="-440266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10" name="Google Shape;710;p68"/>
              <p:cNvSpPr/>
              <p:nvPr/>
            </p:nvSpPr>
            <p:spPr>
              <a:xfrm rot="5400000">
                <a:off x="5757332" y="-372533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11" name="Google Shape;711;p68"/>
              <p:cNvSpPr/>
              <p:nvPr/>
            </p:nvSpPr>
            <p:spPr>
              <a:xfrm rot="5400000">
                <a:off x="5757331" y="-3047998"/>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12" name="Google Shape;712;p68"/>
              <p:cNvSpPr/>
              <p:nvPr/>
            </p:nvSpPr>
            <p:spPr>
              <a:xfrm rot="5400000">
                <a:off x="5757330" y="-237066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13" name="Google Shape;713;p68"/>
              <p:cNvSpPr/>
              <p:nvPr/>
            </p:nvSpPr>
            <p:spPr>
              <a:xfrm rot="5400000">
                <a:off x="5757329" y="-169333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14" name="Google Shape;714;p68"/>
              <p:cNvSpPr/>
              <p:nvPr/>
            </p:nvSpPr>
            <p:spPr>
              <a:xfrm rot="5400000">
                <a:off x="5757328" y="-101599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15" name="Google Shape;715;p68"/>
              <p:cNvSpPr/>
              <p:nvPr/>
            </p:nvSpPr>
            <p:spPr>
              <a:xfrm rot="5400000">
                <a:off x="5757327" y="-33866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16" name="Google Shape;716;p68"/>
              <p:cNvSpPr/>
              <p:nvPr/>
            </p:nvSpPr>
            <p:spPr>
              <a:xfrm rot="5400000">
                <a:off x="5757326" y="33867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17" name="Google Shape;717;p68"/>
              <p:cNvSpPr/>
              <p:nvPr/>
            </p:nvSpPr>
            <p:spPr>
              <a:xfrm rot="5400000">
                <a:off x="5757325" y="101600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18" name="Google Shape;718;p68"/>
              <p:cNvSpPr/>
              <p:nvPr/>
            </p:nvSpPr>
            <p:spPr>
              <a:xfrm rot="5400000">
                <a:off x="5757324" y="169334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sp>
        <p:nvSpPr>
          <p:cNvPr id="719" name="Google Shape;719;p68"/>
          <p:cNvSpPr/>
          <p:nvPr/>
        </p:nvSpPr>
        <p:spPr>
          <a:xfrm>
            <a:off x="0" y="0"/>
            <a:ext cx="9143993" cy="2571749"/>
          </a:xfrm>
          <a:prstGeom prst="rect">
            <a:avLst/>
          </a:prstGeom>
          <a:solidFill>
            <a:schemeClr val="accent1">
              <a:alpha val="39215"/>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Vuota">
  <p:cSld name="6_Vuota">
    <p:spTree>
      <p:nvGrpSpPr>
        <p:cNvPr id="720" name="Shape 720"/>
        <p:cNvGrpSpPr/>
        <p:nvPr/>
      </p:nvGrpSpPr>
      <p:grpSpPr>
        <a:xfrm>
          <a:off x="0" y="0"/>
          <a:ext cx="0" cy="0"/>
          <a:chOff x="0" y="0"/>
          <a:chExt cx="0" cy="0"/>
        </a:xfrm>
      </p:grpSpPr>
      <p:grpSp>
        <p:nvGrpSpPr>
          <p:cNvPr id="721" name="Google Shape;721;p69"/>
          <p:cNvGrpSpPr/>
          <p:nvPr/>
        </p:nvGrpSpPr>
        <p:grpSpPr>
          <a:xfrm>
            <a:off x="-7" y="0"/>
            <a:ext cx="9144008" cy="5143501"/>
            <a:chOff x="-10" y="0"/>
            <a:chExt cx="12192011" cy="6858001"/>
          </a:xfrm>
        </p:grpSpPr>
        <p:grpSp>
          <p:nvGrpSpPr>
            <p:cNvPr id="722" name="Google Shape;722;p69"/>
            <p:cNvGrpSpPr/>
            <p:nvPr/>
          </p:nvGrpSpPr>
          <p:grpSpPr>
            <a:xfrm>
              <a:off x="0" y="0"/>
              <a:ext cx="12192000" cy="6858000"/>
              <a:chOff x="0" y="0"/>
              <a:chExt cx="10972800" cy="6858000"/>
            </a:xfrm>
          </p:grpSpPr>
          <p:sp>
            <p:nvSpPr>
              <p:cNvPr id="723" name="Google Shape;723;p69"/>
              <p:cNvSpPr/>
              <p:nvPr/>
            </p:nvSpPr>
            <p:spPr>
              <a:xfrm>
                <a:off x="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24" name="Google Shape;724;p69"/>
              <p:cNvSpPr/>
              <p:nvPr/>
            </p:nvSpPr>
            <p:spPr>
              <a:xfrm>
                <a:off x="609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25" name="Google Shape;725;p69"/>
              <p:cNvSpPr/>
              <p:nvPr/>
            </p:nvSpPr>
            <p:spPr>
              <a:xfrm>
                <a:off x="1219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26" name="Google Shape;726;p69"/>
              <p:cNvSpPr/>
              <p:nvPr/>
            </p:nvSpPr>
            <p:spPr>
              <a:xfrm>
                <a:off x="1828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27" name="Google Shape;727;p69"/>
              <p:cNvSpPr/>
              <p:nvPr/>
            </p:nvSpPr>
            <p:spPr>
              <a:xfrm>
                <a:off x="2438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28" name="Google Shape;728;p69"/>
              <p:cNvSpPr/>
              <p:nvPr/>
            </p:nvSpPr>
            <p:spPr>
              <a:xfrm>
                <a:off x="3048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29" name="Google Shape;729;p69"/>
              <p:cNvSpPr/>
              <p:nvPr/>
            </p:nvSpPr>
            <p:spPr>
              <a:xfrm>
                <a:off x="3657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30" name="Google Shape;730;p69"/>
              <p:cNvSpPr/>
              <p:nvPr/>
            </p:nvSpPr>
            <p:spPr>
              <a:xfrm>
                <a:off x="4267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31" name="Google Shape;731;p69"/>
              <p:cNvSpPr/>
              <p:nvPr/>
            </p:nvSpPr>
            <p:spPr>
              <a:xfrm>
                <a:off x="4876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32" name="Google Shape;732;p69"/>
              <p:cNvSpPr/>
              <p:nvPr/>
            </p:nvSpPr>
            <p:spPr>
              <a:xfrm>
                <a:off x="5486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33" name="Google Shape;733;p69"/>
              <p:cNvSpPr/>
              <p:nvPr/>
            </p:nvSpPr>
            <p:spPr>
              <a:xfrm>
                <a:off x="6096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34" name="Google Shape;734;p69"/>
              <p:cNvSpPr/>
              <p:nvPr/>
            </p:nvSpPr>
            <p:spPr>
              <a:xfrm>
                <a:off x="6705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35" name="Google Shape;735;p69"/>
              <p:cNvSpPr/>
              <p:nvPr/>
            </p:nvSpPr>
            <p:spPr>
              <a:xfrm>
                <a:off x="7315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36" name="Google Shape;736;p69"/>
              <p:cNvSpPr/>
              <p:nvPr/>
            </p:nvSpPr>
            <p:spPr>
              <a:xfrm>
                <a:off x="7924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37" name="Google Shape;737;p69"/>
              <p:cNvSpPr/>
              <p:nvPr/>
            </p:nvSpPr>
            <p:spPr>
              <a:xfrm>
                <a:off x="8534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38" name="Google Shape;738;p69"/>
              <p:cNvSpPr/>
              <p:nvPr/>
            </p:nvSpPr>
            <p:spPr>
              <a:xfrm>
                <a:off x="9144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39" name="Google Shape;739;p69"/>
              <p:cNvSpPr/>
              <p:nvPr/>
            </p:nvSpPr>
            <p:spPr>
              <a:xfrm>
                <a:off x="9753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40" name="Google Shape;740;p69"/>
              <p:cNvSpPr/>
              <p:nvPr/>
            </p:nvSpPr>
            <p:spPr>
              <a:xfrm>
                <a:off x="10363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nvGrpSpPr>
            <p:cNvPr id="741" name="Google Shape;741;p69"/>
            <p:cNvGrpSpPr/>
            <p:nvPr/>
          </p:nvGrpSpPr>
          <p:grpSpPr>
            <a:xfrm>
              <a:off x="-10" y="1"/>
              <a:ext cx="12192011" cy="6858000"/>
              <a:chOff x="-10" y="0"/>
              <a:chExt cx="12192011" cy="8128007"/>
            </a:xfrm>
          </p:grpSpPr>
          <p:sp>
            <p:nvSpPr>
              <p:cNvPr id="742" name="Google Shape;742;p69"/>
              <p:cNvSpPr/>
              <p:nvPr/>
            </p:nvSpPr>
            <p:spPr>
              <a:xfrm rot="5400000">
                <a:off x="5757335" y="-575733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43" name="Google Shape;743;p69"/>
              <p:cNvSpPr/>
              <p:nvPr/>
            </p:nvSpPr>
            <p:spPr>
              <a:xfrm rot="5400000">
                <a:off x="5757334" y="-508000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44" name="Google Shape;744;p69"/>
              <p:cNvSpPr/>
              <p:nvPr/>
            </p:nvSpPr>
            <p:spPr>
              <a:xfrm rot="5400000">
                <a:off x="5757333" y="-440266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45" name="Google Shape;745;p69"/>
              <p:cNvSpPr/>
              <p:nvPr/>
            </p:nvSpPr>
            <p:spPr>
              <a:xfrm rot="5400000">
                <a:off x="5757332" y="-372533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46" name="Google Shape;746;p69"/>
              <p:cNvSpPr/>
              <p:nvPr/>
            </p:nvSpPr>
            <p:spPr>
              <a:xfrm rot="5400000">
                <a:off x="5757331" y="-3047998"/>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47" name="Google Shape;747;p69"/>
              <p:cNvSpPr/>
              <p:nvPr/>
            </p:nvSpPr>
            <p:spPr>
              <a:xfrm rot="5400000">
                <a:off x="5757330" y="-237066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48" name="Google Shape;748;p69"/>
              <p:cNvSpPr/>
              <p:nvPr/>
            </p:nvSpPr>
            <p:spPr>
              <a:xfrm rot="5400000">
                <a:off x="5757329" y="-169333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49" name="Google Shape;749;p69"/>
              <p:cNvSpPr/>
              <p:nvPr/>
            </p:nvSpPr>
            <p:spPr>
              <a:xfrm rot="5400000">
                <a:off x="5757328" y="-101599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50" name="Google Shape;750;p69"/>
              <p:cNvSpPr/>
              <p:nvPr/>
            </p:nvSpPr>
            <p:spPr>
              <a:xfrm rot="5400000">
                <a:off x="5757327" y="-33866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51" name="Google Shape;751;p69"/>
              <p:cNvSpPr/>
              <p:nvPr/>
            </p:nvSpPr>
            <p:spPr>
              <a:xfrm rot="5400000">
                <a:off x="5757326" y="33867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52" name="Google Shape;752;p69"/>
              <p:cNvSpPr/>
              <p:nvPr/>
            </p:nvSpPr>
            <p:spPr>
              <a:xfrm rot="5400000">
                <a:off x="5757325" y="101600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53" name="Google Shape;753;p69"/>
              <p:cNvSpPr/>
              <p:nvPr/>
            </p:nvSpPr>
            <p:spPr>
              <a:xfrm rot="5400000">
                <a:off x="5757324" y="169334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sp>
        <p:nvSpPr>
          <p:cNvPr id="754" name="Google Shape;754;p69"/>
          <p:cNvSpPr/>
          <p:nvPr/>
        </p:nvSpPr>
        <p:spPr>
          <a:xfrm>
            <a:off x="3047999" y="1"/>
            <a:ext cx="6095993" cy="5143499"/>
          </a:xfrm>
          <a:prstGeom prst="rect">
            <a:avLst/>
          </a:prstGeom>
          <a:solidFill>
            <a:schemeClr val="accent1">
              <a:alpha val="39215"/>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Vuota">
  <p:cSld name="5_Vuota">
    <p:spTree>
      <p:nvGrpSpPr>
        <p:cNvPr id="755" name="Shape 755"/>
        <p:cNvGrpSpPr/>
        <p:nvPr/>
      </p:nvGrpSpPr>
      <p:grpSpPr>
        <a:xfrm>
          <a:off x="0" y="0"/>
          <a:ext cx="0" cy="0"/>
          <a:chOff x="0" y="0"/>
          <a:chExt cx="0" cy="0"/>
        </a:xfrm>
      </p:grpSpPr>
      <p:grpSp>
        <p:nvGrpSpPr>
          <p:cNvPr id="756" name="Google Shape;756;p70"/>
          <p:cNvGrpSpPr/>
          <p:nvPr/>
        </p:nvGrpSpPr>
        <p:grpSpPr>
          <a:xfrm>
            <a:off x="-7" y="0"/>
            <a:ext cx="9144008" cy="5143501"/>
            <a:chOff x="-10" y="0"/>
            <a:chExt cx="12192011" cy="6858001"/>
          </a:xfrm>
        </p:grpSpPr>
        <p:grpSp>
          <p:nvGrpSpPr>
            <p:cNvPr id="757" name="Google Shape;757;p70"/>
            <p:cNvGrpSpPr/>
            <p:nvPr/>
          </p:nvGrpSpPr>
          <p:grpSpPr>
            <a:xfrm>
              <a:off x="0" y="0"/>
              <a:ext cx="12192000" cy="6858000"/>
              <a:chOff x="0" y="0"/>
              <a:chExt cx="10972800" cy="6858000"/>
            </a:xfrm>
          </p:grpSpPr>
          <p:sp>
            <p:nvSpPr>
              <p:cNvPr id="758" name="Google Shape;758;p70"/>
              <p:cNvSpPr/>
              <p:nvPr/>
            </p:nvSpPr>
            <p:spPr>
              <a:xfrm>
                <a:off x="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59" name="Google Shape;759;p70"/>
              <p:cNvSpPr/>
              <p:nvPr/>
            </p:nvSpPr>
            <p:spPr>
              <a:xfrm>
                <a:off x="609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60" name="Google Shape;760;p70"/>
              <p:cNvSpPr/>
              <p:nvPr/>
            </p:nvSpPr>
            <p:spPr>
              <a:xfrm>
                <a:off x="1219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61" name="Google Shape;761;p70"/>
              <p:cNvSpPr/>
              <p:nvPr/>
            </p:nvSpPr>
            <p:spPr>
              <a:xfrm>
                <a:off x="1828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62" name="Google Shape;762;p70"/>
              <p:cNvSpPr/>
              <p:nvPr/>
            </p:nvSpPr>
            <p:spPr>
              <a:xfrm>
                <a:off x="2438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63" name="Google Shape;763;p70"/>
              <p:cNvSpPr/>
              <p:nvPr/>
            </p:nvSpPr>
            <p:spPr>
              <a:xfrm>
                <a:off x="3048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64" name="Google Shape;764;p70"/>
              <p:cNvSpPr/>
              <p:nvPr/>
            </p:nvSpPr>
            <p:spPr>
              <a:xfrm>
                <a:off x="3657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65" name="Google Shape;765;p70"/>
              <p:cNvSpPr/>
              <p:nvPr/>
            </p:nvSpPr>
            <p:spPr>
              <a:xfrm>
                <a:off x="4267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66" name="Google Shape;766;p70"/>
              <p:cNvSpPr/>
              <p:nvPr/>
            </p:nvSpPr>
            <p:spPr>
              <a:xfrm>
                <a:off x="4876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67" name="Google Shape;767;p70"/>
              <p:cNvSpPr/>
              <p:nvPr/>
            </p:nvSpPr>
            <p:spPr>
              <a:xfrm>
                <a:off x="5486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68" name="Google Shape;768;p70"/>
              <p:cNvSpPr/>
              <p:nvPr/>
            </p:nvSpPr>
            <p:spPr>
              <a:xfrm>
                <a:off x="6096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69" name="Google Shape;769;p70"/>
              <p:cNvSpPr/>
              <p:nvPr/>
            </p:nvSpPr>
            <p:spPr>
              <a:xfrm>
                <a:off x="6705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70" name="Google Shape;770;p70"/>
              <p:cNvSpPr/>
              <p:nvPr/>
            </p:nvSpPr>
            <p:spPr>
              <a:xfrm>
                <a:off x="7315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71" name="Google Shape;771;p70"/>
              <p:cNvSpPr/>
              <p:nvPr/>
            </p:nvSpPr>
            <p:spPr>
              <a:xfrm>
                <a:off x="7924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72" name="Google Shape;772;p70"/>
              <p:cNvSpPr/>
              <p:nvPr/>
            </p:nvSpPr>
            <p:spPr>
              <a:xfrm>
                <a:off x="8534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73" name="Google Shape;773;p70"/>
              <p:cNvSpPr/>
              <p:nvPr/>
            </p:nvSpPr>
            <p:spPr>
              <a:xfrm>
                <a:off x="9144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74" name="Google Shape;774;p70"/>
              <p:cNvSpPr/>
              <p:nvPr/>
            </p:nvSpPr>
            <p:spPr>
              <a:xfrm>
                <a:off x="9753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75" name="Google Shape;775;p70"/>
              <p:cNvSpPr/>
              <p:nvPr/>
            </p:nvSpPr>
            <p:spPr>
              <a:xfrm>
                <a:off x="10363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nvGrpSpPr>
            <p:cNvPr id="776" name="Google Shape;776;p70"/>
            <p:cNvGrpSpPr/>
            <p:nvPr/>
          </p:nvGrpSpPr>
          <p:grpSpPr>
            <a:xfrm>
              <a:off x="-10" y="1"/>
              <a:ext cx="12192011" cy="6858000"/>
              <a:chOff x="-10" y="0"/>
              <a:chExt cx="12192011" cy="8128007"/>
            </a:xfrm>
          </p:grpSpPr>
          <p:sp>
            <p:nvSpPr>
              <p:cNvPr id="777" name="Google Shape;777;p70"/>
              <p:cNvSpPr/>
              <p:nvPr/>
            </p:nvSpPr>
            <p:spPr>
              <a:xfrm rot="5400000">
                <a:off x="5757335" y="-575733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78" name="Google Shape;778;p70"/>
              <p:cNvSpPr/>
              <p:nvPr/>
            </p:nvSpPr>
            <p:spPr>
              <a:xfrm rot="5400000">
                <a:off x="5757334" y="-508000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79" name="Google Shape;779;p70"/>
              <p:cNvSpPr/>
              <p:nvPr/>
            </p:nvSpPr>
            <p:spPr>
              <a:xfrm rot="5400000">
                <a:off x="5757333" y="-440266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80" name="Google Shape;780;p70"/>
              <p:cNvSpPr/>
              <p:nvPr/>
            </p:nvSpPr>
            <p:spPr>
              <a:xfrm rot="5400000">
                <a:off x="5757332" y="-372533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81" name="Google Shape;781;p70"/>
              <p:cNvSpPr/>
              <p:nvPr/>
            </p:nvSpPr>
            <p:spPr>
              <a:xfrm rot="5400000">
                <a:off x="5757331" y="-3047998"/>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82" name="Google Shape;782;p70"/>
              <p:cNvSpPr/>
              <p:nvPr/>
            </p:nvSpPr>
            <p:spPr>
              <a:xfrm rot="5400000">
                <a:off x="5757330" y="-237066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83" name="Google Shape;783;p70"/>
              <p:cNvSpPr/>
              <p:nvPr/>
            </p:nvSpPr>
            <p:spPr>
              <a:xfrm rot="5400000">
                <a:off x="5757329" y="-169333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84" name="Google Shape;784;p70"/>
              <p:cNvSpPr/>
              <p:nvPr/>
            </p:nvSpPr>
            <p:spPr>
              <a:xfrm rot="5400000">
                <a:off x="5757328" y="-101599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85" name="Google Shape;785;p70"/>
              <p:cNvSpPr/>
              <p:nvPr/>
            </p:nvSpPr>
            <p:spPr>
              <a:xfrm rot="5400000">
                <a:off x="5757327" y="-33866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86" name="Google Shape;786;p70"/>
              <p:cNvSpPr/>
              <p:nvPr/>
            </p:nvSpPr>
            <p:spPr>
              <a:xfrm rot="5400000">
                <a:off x="5757326" y="33867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87" name="Google Shape;787;p70"/>
              <p:cNvSpPr/>
              <p:nvPr/>
            </p:nvSpPr>
            <p:spPr>
              <a:xfrm rot="5400000">
                <a:off x="5757325" y="101600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88" name="Google Shape;788;p70"/>
              <p:cNvSpPr/>
              <p:nvPr/>
            </p:nvSpPr>
            <p:spPr>
              <a:xfrm rot="5400000">
                <a:off x="5757324" y="169334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sp>
        <p:nvSpPr>
          <p:cNvPr id="789" name="Google Shape;789;p70"/>
          <p:cNvSpPr/>
          <p:nvPr/>
        </p:nvSpPr>
        <p:spPr>
          <a:xfrm>
            <a:off x="1004207" y="1285874"/>
            <a:ext cx="1709057" cy="2571753"/>
          </a:xfrm>
          <a:prstGeom prst="rect">
            <a:avLst/>
          </a:prstGeom>
          <a:solidFill>
            <a:schemeClr val="accent1"/>
          </a:solid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90" name="Google Shape;790;p70"/>
          <p:cNvSpPr/>
          <p:nvPr/>
        </p:nvSpPr>
        <p:spPr>
          <a:xfrm>
            <a:off x="3717472" y="1285874"/>
            <a:ext cx="1709057" cy="2571753"/>
          </a:xfrm>
          <a:prstGeom prst="rect">
            <a:avLst/>
          </a:prstGeom>
          <a:solidFill>
            <a:schemeClr val="accent1"/>
          </a:solid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91" name="Google Shape;791;p70"/>
          <p:cNvSpPr/>
          <p:nvPr/>
        </p:nvSpPr>
        <p:spPr>
          <a:xfrm>
            <a:off x="6430736" y="1285874"/>
            <a:ext cx="1709057" cy="2571753"/>
          </a:xfrm>
          <a:prstGeom prst="rect">
            <a:avLst/>
          </a:prstGeom>
          <a:solidFill>
            <a:schemeClr val="accent1"/>
          </a:solid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92" name="Google Shape;792;p70"/>
          <p:cNvSpPr txBox="1"/>
          <p:nvPr/>
        </p:nvSpPr>
        <p:spPr>
          <a:xfrm>
            <a:off x="1043689" y="2688772"/>
            <a:ext cx="1657782" cy="276999"/>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it" sz="1400">
                <a:solidFill>
                  <a:schemeClr val="dk1"/>
                </a:solidFill>
                <a:latin typeface="Calibri"/>
                <a:ea typeface="Calibri"/>
                <a:cs typeface="Calibri"/>
                <a:sym typeface="Calibri"/>
              </a:rPr>
              <a:t>NAME #1</a:t>
            </a:r>
            <a:endParaRPr sz="1100"/>
          </a:p>
        </p:txBody>
      </p:sp>
      <p:sp>
        <p:nvSpPr>
          <p:cNvPr id="793" name="Google Shape;793;p70"/>
          <p:cNvSpPr txBox="1"/>
          <p:nvPr/>
        </p:nvSpPr>
        <p:spPr>
          <a:xfrm>
            <a:off x="3761013" y="2688772"/>
            <a:ext cx="1657782" cy="276999"/>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it" sz="1400">
                <a:solidFill>
                  <a:schemeClr val="dk1"/>
                </a:solidFill>
                <a:latin typeface="Calibri"/>
                <a:ea typeface="Calibri"/>
                <a:cs typeface="Calibri"/>
                <a:sym typeface="Calibri"/>
              </a:rPr>
              <a:t>NAME #2</a:t>
            </a:r>
            <a:endParaRPr sz="1100"/>
          </a:p>
        </p:txBody>
      </p:sp>
      <p:sp>
        <p:nvSpPr>
          <p:cNvPr id="794" name="Google Shape;794;p70"/>
          <p:cNvSpPr txBox="1"/>
          <p:nvPr/>
        </p:nvSpPr>
        <p:spPr>
          <a:xfrm>
            <a:off x="6478337" y="2688772"/>
            <a:ext cx="1657782" cy="276999"/>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it" sz="1400">
                <a:solidFill>
                  <a:schemeClr val="dk1"/>
                </a:solidFill>
                <a:latin typeface="Calibri"/>
                <a:ea typeface="Calibri"/>
                <a:cs typeface="Calibri"/>
                <a:sym typeface="Calibri"/>
              </a:rPr>
              <a:t>NAME #3</a:t>
            </a:r>
            <a:endParaRPr sz="110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Vuota">
  <p:cSld name="16_Vuota">
    <p:spTree>
      <p:nvGrpSpPr>
        <p:cNvPr id="795" name="Shape 795"/>
        <p:cNvGrpSpPr/>
        <p:nvPr/>
      </p:nvGrpSpPr>
      <p:grpSpPr>
        <a:xfrm>
          <a:off x="0" y="0"/>
          <a:ext cx="0" cy="0"/>
          <a:chOff x="0" y="0"/>
          <a:chExt cx="0" cy="0"/>
        </a:xfrm>
      </p:grpSpPr>
      <p:grpSp>
        <p:nvGrpSpPr>
          <p:cNvPr id="796" name="Google Shape;796;p71"/>
          <p:cNvGrpSpPr/>
          <p:nvPr/>
        </p:nvGrpSpPr>
        <p:grpSpPr>
          <a:xfrm>
            <a:off x="-7" y="0"/>
            <a:ext cx="9144008" cy="5143501"/>
            <a:chOff x="-10" y="0"/>
            <a:chExt cx="12192011" cy="6858001"/>
          </a:xfrm>
        </p:grpSpPr>
        <p:grpSp>
          <p:nvGrpSpPr>
            <p:cNvPr id="797" name="Google Shape;797;p71"/>
            <p:cNvGrpSpPr/>
            <p:nvPr/>
          </p:nvGrpSpPr>
          <p:grpSpPr>
            <a:xfrm>
              <a:off x="0" y="0"/>
              <a:ext cx="12192000" cy="6858000"/>
              <a:chOff x="0" y="0"/>
              <a:chExt cx="10972800" cy="6858000"/>
            </a:xfrm>
          </p:grpSpPr>
          <p:sp>
            <p:nvSpPr>
              <p:cNvPr id="798" name="Google Shape;798;p71"/>
              <p:cNvSpPr/>
              <p:nvPr/>
            </p:nvSpPr>
            <p:spPr>
              <a:xfrm>
                <a:off x="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99" name="Google Shape;799;p71"/>
              <p:cNvSpPr/>
              <p:nvPr/>
            </p:nvSpPr>
            <p:spPr>
              <a:xfrm>
                <a:off x="609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00" name="Google Shape;800;p71"/>
              <p:cNvSpPr/>
              <p:nvPr/>
            </p:nvSpPr>
            <p:spPr>
              <a:xfrm>
                <a:off x="1219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01" name="Google Shape;801;p71"/>
              <p:cNvSpPr/>
              <p:nvPr/>
            </p:nvSpPr>
            <p:spPr>
              <a:xfrm>
                <a:off x="1828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02" name="Google Shape;802;p71"/>
              <p:cNvSpPr/>
              <p:nvPr/>
            </p:nvSpPr>
            <p:spPr>
              <a:xfrm>
                <a:off x="2438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03" name="Google Shape;803;p71"/>
              <p:cNvSpPr/>
              <p:nvPr/>
            </p:nvSpPr>
            <p:spPr>
              <a:xfrm>
                <a:off x="3048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04" name="Google Shape;804;p71"/>
              <p:cNvSpPr/>
              <p:nvPr/>
            </p:nvSpPr>
            <p:spPr>
              <a:xfrm>
                <a:off x="3657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05" name="Google Shape;805;p71"/>
              <p:cNvSpPr/>
              <p:nvPr/>
            </p:nvSpPr>
            <p:spPr>
              <a:xfrm>
                <a:off x="4267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06" name="Google Shape;806;p71"/>
              <p:cNvSpPr/>
              <p:nvPr/>
            </p:nvSpPr>
            <p:spPr>
              <a:xfrm>
                <a:off x="4876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07" name="Google Shape;807;p71"/>
              <p:cNvSpPr/>
              <p:nvPr/>
            </p:nvSpPr>
            <p:spPr>
              <a:xfrm>
                <a:off x="5486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08" name="Google Shape;808;p71"/>
              <p:cNvSpPr/>
              <p:nvPr/>
            </p:nvSpPr>
            <p:spPr>
              <a:xfrm>
                <a:off x="6096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09" name="Google Shape;809;p71"/>
              <p:cNvSpPr/>
              <p:nvPr/>
            </p:nvSpPr>
            <p:spPr>
              <a:xfrm>
                <a:off x="6705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10" name="Google Shape;810;p71"/>
              <p:cNvSpPr/>
              <p:nvPr/>
            </p:nvSpPr>
            <p:spPr>
              <a:xfrm>
                <a:off x="7315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11" name="Google Shape;811;p71"/>
              <p:cNvSpPr/>
              <p:nvPr/>
            </p:nvSpPr>
            <p:spPr>
              <a:xfrm>
                <a:off x="7924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12" name="Google Shape;812;p71"/>
              <p:cNvSpPr/>
              <p:nvPr/>
            </p:nvSpPr>
            <p:spPr>
              <a:xfrm>
                <a:off x="8534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13" name="Google Shape;813;p71"/>
              <p:cNvSpPr/>
              <p:nvPr/>
            </p:nvSpPr>
            <p:spPr>
              <a:xfrm>
                <a:off x="9144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14" name="Google Shape;814;p71"/>
              <p:cNvSpPr/>
              <p:nvPr/>
            </p:nvSpPr>
            <p:spPr>
              <a:xfrm>
                <a:off x="9753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15" name="Google Shape;815;p71"/>
              <p:cNvSpPr/>
              <p:nvPr/>
            </p:nvSpPr>
            <p:spPr>
              <a:xfrm>
                <a:off x="10363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nvGrpSpPr>
            <p:cNvPr id="816" name="Google Shape;816;p71"/>
            <p:cNvGrpSpPr/>
            <p:nvPr/>
          </p:nvGrpSpPr>
          <p:grpSpPr>
            <a:xfrm>
              <a:off x="-10" y="1"/>
              <a:ext cx="12192011" cy="6858000"/>
              <a:chOff x="-10" y="0"/>
              <a:chExt cx="12192011" cy="8128007"/>
            </a:xfrm>
          </p:grpSpPr>
          <p:sp>
            <p:nvSpPr>
              <p:cNvPr id="817" name="Google Shape;817;p71"/>
              <p:cNvSpPr/>
              <p:nvPr/>
            </p:nvSpPr>
            <p:spPr>
              <a:xfrm rot="5400000">
                <a:off x="5757335" y="-575733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18" name="Google Shape;818;p71"/>
              <p:cNvSpPr/>
              <p:nvPr/>
            </p:nvSpPr>
            <p:spPr>
              <a:xfrm rot="5400000">
                <a:off x="5757334" y="-508000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19" name="Google Shape;819;p71"/>
              <p:cNvSpPr/>
              <p:nvPr/>
            </p:nvSpPr>
            <p:spPr>
              <a:xfrm rot="5400000">
                <a:off x="5757333" y="-440266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20" name="Google Shape;820;p71"/>
              <p:cNvSpPr/>
              <p:nvPr/>
            </p:nvSpPr>
            <p:spPr>
              <a:xfrm rot="5400000">
                <a:off x="5757332" y="-372533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21" name="Google Shape;821;p71"/>
              <p:cNvSpPr/>
              <p:nvPr/>
            </p:nvSpPr>
            <p:spPr>
              <a:xfrm rot="5400000">
                <a:off x="5757331" y="-3047998"/>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22" name="Google Shape;822;p71"/>
              <p:cNvSpPr/>
              <p:nvPr/>
            </p:nvSpPr>
            <p:spPr>
              <a:xfrm rot="5400000">
                <a:off x="5757330" y="-237066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23" name="Google Shape;823;p71"/>
              <p:cNvSpPr/>
              <p:nvPr/>
            </p:nvSpPr>
            <p:spPr>
              <a:xfrm rot="5400000">
                <a:off x="5757329" y="-169333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24" name="Google Shape;824;p71"/>
              <p:cNvSpPr/>
              <p:nvPr/>
            </p:nvSpPr>
            <p:spPr>
              <a:xfrm rot="5400000">
                <a:off x="5757328" y="-101599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25" name="Google Shape;825;p71"/>
              <p:cNvSpPr/>
              <p:nvPr/>
            </p:nvSpPr>
            <p:spPr>
              <a:xfrm rot="5400000">
                <a:off x="5757327" y="-33866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26" name="Google Shape;826;p71"/>
              <p:cNvSpPr/>
              <p:nvPr/>
            </p:nvSpPr>
            <p:spPr>
              <a:xfrm rot="5400000">
                <a:off x="5757326" y="33867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27" name="Google Shape;827;p71"/>
              <p:cNvSpPr/>
              <p:nvPr/>
            </p:nvSpPr>
            <p:spPr>
              <a:xfrm rot="5400000">
                <a:off x="5757325" y="101600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28" name="Google Shape;828;p71"/>
              <p:cNvSpPr/>
              <p:nvPr/>
            </p:nvSpPr>
            <p:spPr>
              <a:xfrm rot="5400000">
                <a:off x="5757324" y="169334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829" name="Google Shape;829;p71"/>
          <p:cNvGrpSpPr/>
          <p:nvPr/>
        </p:nvGrpSpPr>
        <p:grpSpPr>
          <a:xfrm>
            <a:off x="746550" y="1285874"/>
            <a:ext cx="2052600" cy="2571753"/>
            <a:chOff x="1338943" y="1714498"/>
            <a:chExt cx="2736800" cy="3429004"/>
          </a:xfrm>
        </p:grpSpPr>
        <p:sp>
          <p:nvSpPr>
            <p:cNvPr id="830" name="Google Shape;830;p71"/>
            <p:cNvSpPr/>
            <p:nvPr/>
          </p:nvSpPr>
          <p:spPr>
            <a:xfrm>
              <a:off x="1338943" y="1714498"/>
              <a:ext cx="2736800" cy="3429004"/>
            </a:xfrm>
            <a:prstGeom prst="rect">
              <a:avLst/>
            </a:prstGeom>
            <a:solidFill>
              <a:schemeClr val="accent1"/>
            </a:solid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31" name="Google Shape;831;p71"/>
            <p:cNvSpPr txBox="1"/>
            <p:nvPr/>
          </p:nvSpPr>
          <p:spPr>
            <a:xfrm>
              <a:off x="1391585" y="3585029"/>
              <a:ext cx="2656690" cy="369332"/>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it" sz="1400">
                  <a:solidFill>
                    <a:schemeClr val="dk1"/>
                  </a:solidFill>
                  <a:latin typeface="Calibri"/>
                  <a:ea typeface="Calibri"/>
                  <a:cs typeface="Calibri"/>
                  <a:sym typeface="Calibri"/>
                </a:rPr>
                <a:t>NAME #1</a:t>
              </a:r>
              <a:endParaRPr sz="1100"/>
            </a:p>
          </p:txBody>
        </p:sp>
      </p:grpSp>
      <p:grpSp>
        <p:nvGrpSpPr>
          <p:cNvPr id="832" name="Google Shape;832;p71"/>
          <p:cNvGrpSpPr/>
          <p:nvPr/>
        </p:nvGrpSpPr>
        <p:grpSpPr>
          <a:xfrm>
            <a:off x="3545700" y="1285871"/>
            <a:ext cx="2052600" cy="2571753"/>
            <a:chOff x="1338943" y="1714498"/>
            <a:chExt cx="2736800" cy="3429004"/>
          </a:xfrm>
        </p:grpSpPr>
        <p:sp>
          <p:nvSpPr>
            <p:cNvPr id="833" name="Google Shape;833;p71"/>
            <p:cNvSpPr/>
            <p:nvPr/>
          </p:nvSpPr>
          <p:spPr>
            <a:xfrm>
              <a:off x="1338943" y="1714498"/>
              <a:ext cx="2736800" cy="3429004"/>
            </a:xfrm>
            <a:prstGeom prst="rect">
              <a:avLst/>
            </a:prstGeom>
            <a:solidFill>
              <a:schemeClr val="accent1"/>
            </a:solid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34" name="Google Shape;834;p71"/>
            <p:cNvSpPr txBox="1"/>
            <p:nvPr/>
          </p:nvSpPr>
          <p:spPr>
            <a:xfrm>
              <a:off x="1391585" y="3585029"/>
              <a:ext cx="2656690" cy="369332"/>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it" sz="1400">
                  <a:solidFill>
                    <a:schemeClr val="dk1"/>
                  </a:solidFill>
                  <a:latin typeface="Calibri"/>
                  <a:ea typeface="Calibri"/>
                  <a:cs typeface="Calibri"/>
                  <a:sym typeface="Calibri"/>
                </a:rPr>
                <a:t>NAME #1</a:t>
              </a:r>
              <a:endParaRPr sz="1100"/>
            </a:p>
          </p:txBody>
        </p:sp>
      </p:grpSp>
      <p:grpSp>
        <p:nvGrpSpPr>
          <p:cNvPr id="835" name="Google Shape;835;p71"/>
          <p:cNvGrpSpPr/>
          <p:nvPr/>
        </p:nvGrpSpPr>
        <p:grpSpPr>
          <a:xfrm>
            <a:off x="6344850" y="1285869"/>
            <a:ext cx="2052600" cy="2571753"/>
            <a:chOff x="1338943" y="1714498"/>
            <a:chExt cx="2736800" cy="3429004"/>
          </a:xfrm>
        </p:grpSpPr>
        <p:sp>
          <p:nvSpPr>
            <p:cNvPr id="836" name="Google Shape;836;p71"/>
            <p:cNvSpPr/>
            <p:nvPr/>
          </p:nvSpPr>
          <p:spPr>
            <a:xfrm>
              <a:off x="1338943" y="1714498"/>
              <a:ext cx="2736800" cy="3429004"/>
            </a:xfrm>
            <a:prstGeom prst="rect">
              <a:avLst/>
            </a:prstGeom>
            <a:solidFill>
              <a:schemeClr val="accent1"/>
            </a:solid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37" name="Google Shape;837;p71"/>
            <p:cNvSpPr txBox="1"/>
            <p:nvPr/>
          </p:nvSpPr>
          <p:spPr>
            <a:xfrm>
              <a:off x="1391585" y="3585029"/>
              <a:ext cx="2656690" cy="369332"/>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it" sz="1400">
                  <a:solidFill>
                    <a:schemeClr val="dk1"/>
                  </a:solidFill>
                  <a:latin typeface="Calibri"/>
                  <a:ea typeface="Calibri"/>
                  <a:cs typeface="Calibri"/>
                  <a:sym typeface="Calibri"/>
                </a:rPr>
                <a:t>NAME #1</a:t>
              </a:r>
              <a:endParaRPr sz="1100"/>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Vuota">
  <p:cSld name="17_Vuota">
    <p:spTree>
      <p:nvGrpSpPr>
        <p:cNvPr id="838" name="Shape 838"/>
        <p:cNvGrpSpPr/>
        <p:nvPr/>
      </p:nvGrpSpPr>
      <p:grpSpPr>
        <a:xfrm>
          <a:off x="0" y="0"/>
          <a:ext cx="0" cy="0"/>
          <a:chOff x="0" y="0"/>
          <a:chExt cx="0" cy="0"/>
        </a:xfrm>
      </p:grpSpPr>
      <p:grpSp>
        <p:nvGrpSpPr>
          <p:cNvPr id="839" name="Google Shape;839;p72"/>
          <p:cNvGrpSpPr/>
          <p:nvPr/>
        </p:nvGrpSpPr>
        <p:grpSpPr>
          <a:xfrm>
            <a:off x="-7" y="0"/>
            <a:ext cx="9144008" cy="5143501"/>
            <a:chOff x="-10" y="0"/>
            <a:chExt cx="12192011" cy="6858001"/>
          </a:xfrm>
        </p:grpSpPr>
        <p:grpSp>
          <p:nvGrpSpPr>
            <p:cNvPr id="840" name="Google Shape;840;p72"/>
            <p:cNvGrpSpPr/>
            <p:nvPr/>
          </p:nvGrpSpPr>
          <p:grpSpPr>
            <a:xfrm>
              <a:off x="0" y="0"/>
              <a:ext cx="12192000" cy="6858000"/>
              <a:chOff x="0" y="0"/>
              <a:chExt cx="10972800" cy="6858000"/>
            </a:xfrm>
          </p:grpSpPr>
          <p:sp>
            <p:nvSpPr>
              <p:cNvPr id="841" name="Google Shape;841;p72"/>
              <p:cNvSpPr/>
              <p:nvPr/>
            </p:nvSpPr>
            <p:spPr>
              <a:xfrm>
                <a:off x="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42" name="Google Shape;842;p72"/>
              <p:cNvSpPr/>
              <p:nvPr/>
            </p:nvSpPr>
            <p:spPr>
              <a:xfrm>
                <a:off x="609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43" name="Google Shape;843;p72"/>
              <p:cNvSpPr/>
              <p:nvPr/>
            </p:nvSpPr>
            <p:spPr>
              <a:xfrm>
                <a:off x="1219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44" name="Google Shape;844;p72"/>
              <p:cNvSpPr/>
              <p:nvPr/>
            </p:nvSpPr>
            <p:spPr>
              <a:xfrm>
                <a:off x="1828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45" name="Google Shape;845;p72"/>
              <p:cNvSpPr/>
              <p:nvPr/>
            </p:nvSpPr>
            <p:spPr>
              <a:xfrm>
                <a:off x="2438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46" name="Google Shape;846;p72"/>
              <p:cNvSpPr/>
              <p:nvPr/>
            </p:nvSpPr>
            <p:spPr>
              <a:xfrm>
                <a:off x="3048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47" name="Google Shape;847;p72"/>
              <p:cNvSpPr/>
              <p:nvPr/>
            </p:nvSpPr>
            <p:spPr>
              <a:xfrm>
                <a:off x="3657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48" name="Google Shape;848;p72"/>
              <p:cNvSpPr/>
              <p:nvPr/>
            </p:nvSpPr>
            <p:spPr>
              <a:xfrm>
                <a:off x="4267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49" name="Google Shape;849;p72"/>
              <p:cNvSpPr/>
              <p:nvPr/>
            </p:nvSpPr>
            <p:spPr>
              <a:xfrm>
                <a:off x="4876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50" name="Google Shape;850;p72"/>
              <p:cNvSpPr/>
              <p:nvPr/>
            </p:nvSpPr>
            <p:spPr>
              <a:xfrm>
                <a:off x="5486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51" name="Google Shape;851;p72"/>
              <p:cNvSpPr/>
              <p:nvPr/>
            </p:nvSpPr>
            <p:spPr>
              <a:xfrm>
                <a:off x="6096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52" name="Google Shape;852;p72"/>
              <p:cNvSpPr/>
              <p:nvPr/>
            </p:nvSpPr>
            <p:spPr>
              <a:xfrm>
                <a:off x="6705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53" name="Google Shape;853;p72"/>
              <p:cNvSpPr/>
              <p:nvPr/>
            </p:nvSpPr>
            <p:spPr>
              <a:xfrm>
                <a:off x="7315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54" name="Google Shape;854;p72"/>
              <p:cNvSpPr/>
              <p:nvPr/>
            </p:nvSpPr>
            <p:spPr>
              <a:xfrm>
                <a:off x="7924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55" name="Google Shape;855;p72"/>
              <p:cNvSpPr/>
              <p:nvPr/>
            </p:nvSpPr>
            <p:spPr>
              <a:xfrm>
                <a:off x="8534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56" name="Google Shape;856;p72"/>
              <p:cNvSpPr/>
              <p:nvPr/>
            </p:nvSpPr>
            <p:spPr>
              <a:xfrm>
                <a:off x="9144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57" name="Google Shape;857;p72"/>
              <p:cNvSpPr/>
              <p:nvPr/>
            </p:nvSpPr>
            <p:spPr>
              <a:xfrm>
                <a:off x="9753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58" name="Google Shape;858;p72"/>
              <p:cNvSpPr/>
              <p:nvPr/>
            </p:nvSpPr>
            <p:spPr>
              <a:xfrm>
                <a:off x="10363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nvGrpSpPr>
            <p:cNvPr id="859" name="Google Shape;859;p72"/>
            <p:cNvGrpSpPr/>
            <p:nvPr/>
          </p:nvGrpSpPr>
          <p:grpSpPr>
            <a:xfrm>
              <a:off x="-10" y="1"/>
              <a:ext cx="12192011" cy="6858000"/>
              <a:chOff x="-10" y="0"/>
              <a:chExt cx="12192011" cy="8128007"/>
            </a:xfrm>
          </p:grpSpPr>
          <p:sp>
            <p:nvSpPr>
              <p:cNvPr id="860" name="Google Shape;860;p72"/>
              <p:cNvSpPr/>
              <p:nvPr/>
            </p:nvSpPr>
            <p:spPr>
              <a:xfrm rot="5400000">
                <a:off x="5757335" y="-575733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61" name="Google Shape;861;p72"/>
              <p:cNvSpPr/>
              <p:nvPr/>
            </p:nvSpPr>
            <p:spPr>
              <a:xfrm rot="5400000">
                <a:off x="5757334" y="-508000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62" name="Google Shape;862;p72"/>
              <p:cNvSpPr/>
              <p:nvPr/>
            </p:nvSpPr>
            <p:spPr>
              <a:xfrm rot="5400000">
                <a:off x="5757333" y="-440266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63" name="Google Shape;863;p72"/>
              <p:cNvSpPr/>
              <p:nvPr/>
            </p:nvSpPr>
            <p:spPr>
              <a:xfrm rot="5400000">
                <a:off x="5757332" y="-372533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64" name="Google Shape;864;p72"/>
              <p:cNvSpPr/>
              <p:nvPr/>
            </p:nvSpPr>
            <p:spPr>
              <a:xfrm rot="5400000">
                <a:off x="5757331" y="-3047998"/>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65" name="Google Shape;865;p72"/>
              <p:cNvSpPr/>
              <p:nvPr/>
            </p:nvSpPr>
            <p:spPr>
              <a:xfrm rot="5400000">
                <a:off x="5757330" y="-237066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66" name="Google Shape;866;p72"/>
              <p:cNvSpPr/>
              <p:nvPr/>
            </p:nvSpPr>
            <p:spPr>
              <a:xfrm rot="5400000">
                <a:off x="5757329" y="-169333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67" name="Google Shape;867;p72"/>
              <p:cNvSpPr/>
              <p:nvPr/>
            </p:nvSpPr>
            <p:spPr>
              <a:xfrm rot="5400000">
                <a:off x="5757328" y="-101599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68" name="Google Shape;868;p72"/>
              <p:cNvSpPr/>
              <p:nvPr/>
            </p:nvSpPr>
            <p:spPr>
              <a:xfrm rot="5400000">
                <a:off x="5757327" y="-33866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69" name="Google Shape;869;p72"/>
              <p:cNvSpPr/>
              <p:nvPr/>
            </p:nvSpPr>
            <p:spPr>
              <a:xfrm rot="5400000">
                <a:off x="5757326" y="33867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70" name="Google Shape;870;p72"/>
              <p:cNvSpPr/>
              <p:nvPr/>
            </p:nvSpPr>
            <p:spPr>
              <a:xfrm rot="5400000">
                <a:off x="5757325" y="101600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71" name="Google Shape;871;p72"/>
              <p:cNvSpPr/>
              <p:nvPr/>
            </p:nvSpPr>
            <p:spPr>
              <a:xfrm rot="5400000">
                <a:off x="5757324" y="169334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872" name="Google Shape;872;p72"/>
          <p:cNvGrpSpPr/>
          <p:nvPr/>
        </p:nvGrpSpPr>
        <p:grpSpPr>
          <a:xfrm>
            <a:off x="746550" y="1285874"/>
            <a:ext cx="2052600" cy="2571753"/>
            <a:chOff x="995400" y="1714498"/>
            <a:chExt cx="2736800" cy="3429004"/>
          </a:xfrm>
        </p:grpSpPr>
        <p:grpSp>
          <p:nvGrpSpPr>
            <p:cNvPr id="873" name="Google Shape;873;p72"/>
            <p:cNvGrpSpPr/>
            <p:nvPr/>
          </p:nvGrpSpPr>
          <p:grpSpPr>
            <a:xfrm>
              <a:off x="995400" y="1714498"/>
              <a:ext cx="2736800" cy="3429004"/>
              <a:chOff x="1338943" y="1714498"/>
              <a:chExt cx="2736800" cy="3429004"/>
            </a:xfrm>
          </p:grpSpPr>
          <p:sp>
            <p:nvSpPr>
              <p:cNvPr id="874" name="Google Shape;874;p72"/>
              <p:cNvSpPr/>
              <p:nvPr/>
            </p:nvSpPr>
            <p:spPr>
              <a:xfrm>
                <a:off x="1338943" y="1714498"/>
                <a:ext cx="2736800" cy="3429004"/>
              </a:xfrm>
              <a:prstGeom prst="rect">
                <a:avLst/>
              </a:prstGeom>
              <a:solidFill>
                <a:schemeClr val="accent1"/>
              </a:solid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75" name="Google Shape;875;p72"/>
              <p:cNvSpPr txBox="1"/>
              <p:nvPr/>
            </p:nvSpPr>
            <p:spPr>
              <a:xfrm>
                <a:off x="1377643" y="3455551"/>
                <a:ext cx="2656690" cy="40011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it" sz="1500">
                    <a:solidFill>
                      <a:schemeClr val="dk1"/>
                    </a:solidFill>
                    <a:latin typeface="Calibri"/>
                    <a:ea typeface="Calibri"/>
                    <a:cs typeface="Calibri"/>
                    <a:sym typeface="Calibri"/>
                  </a:rPr>
                  <a:t>NAME #1</a:t>
                </a:r>
                <a:endParaRPr sz="1100"/>
              </a:p>
            </p:txBody>
          </p:sp>
        </p:grpSp>
        <p:sp>
          <p:nvSpPr>
            <p:cNvPr id="876" name="Google Shape;876;p72"/>
            <p:cNvSpPr txBox="1"/>
            <p:nvPr/>
          </p:nvSpPr>
          <p:spPr>
            <a:xfrm>
              <a:off x="1048042" y="3910813"/>
              <a:ext cx="2656690" cy="1169551"/>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100"/>
                <a:buFont typeface="Calibri"/>
                <a:buNone/>
              </a:pPr>
              <a:r>
                <a:rPr lang="it" sz="1100">
                  <a:solidFill>
                    <a:schemeClr val="dk1"/>
                  </a:solidFill>
                  <a:latin typeface="Calibri"/>
                  <a:ea typeface="Calibri"/>
                  <a:cs typeface="Calibri"/>
                  <a:sym typeface="Calibri"/>
                </a:rPr>
                <a:t>Lorem ipsum. Lorem ipsum. Lorem ipsum. Lorem ipsum Lorem ipsum Lorem ipsum Lorem ipsum Lorem ipsum Lorem ipsum Lorem ipsum.</a:t>
              </a:r>
              <a:endParaRPr sz="1100"/>
            </a:p>
          </p:txBody>
        </p:sp>
        <p:sp>
          <p:nvSpPr>
            <p:cNvPr id="877" name="Google Shape;877;p72"/>
            <p:cNvSpPr/>
            <p:nvPr/>
          </p:nvSpPr>
          <p:spPr>
            <a:xfrm>
              <a:off x="1695333" y="1897052"/>
              <a:ext cx="1364400" cy="1364400"/>
            </a:xfrm>
            <a:prstGeom prst="rect">
              <a:avLst/>
            </a:prstGeom>
            <a:solidFill>
              <a:schemeClr val="accent2"/>
            </a:solid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it" sz="1400">
                  <a:solidFill>
                    <a:schemeClr val="lt1"/>
                  </a:solidFill>
                  <a:latin typeface="Calibri"/>
                  <a:ea typeface="Calibri"/>
                  <a:cs typeface="Calibri"/>
                  <a:sym typeface="Calibri"/>
                </a:rPr>
                <a:t>Icon placeholder</a:t>
              </a:r>
              <a:endParaRPr sz="1100"/>
            </a:p>
          </p:txBody>
        </p:sp>
      </p:grpSp>
      <p:grpSp>
        <p:nvGrpSpPr>
          <p:cNvPr id="878" name="Google Shape;878;p72"/>
          <p:cNvGrpSpPr/>
          <p:nvPr/>
        </p:nvGrpSpPr>
        <p:grpSpPr>
          <a:xfrm>
            <a:off x="3545700" y="1285871"/>
            <a:ext cx="2052600" cy="2571753"/>
            <a:chOff x="995400" y="1714498"/>
            <a:chExt cx="2736800" cy="3429004"/>
          </a:xfrm>
        </p:grpSpPr>
        <p:grpSp>
          <p:nvGrpSpPr>
            <p:cNvPr id="879" name="Google Shape;879;p72"/>
            <p:cNvGrpSpPr/>
            <p:nvPr/>
          </p:nvGrpSpPr>
          <p:grpSpPr>
            <a:xfrm>
              <a:off x="995400" y="1714498"/>
              <a:ext cx="2736800" cy="3429004"/>
              <a:chOff x="1338943" y="1714498"/>
              <a:chExt cx="2736800" cy="3429004"/>
            </a:xfrm>
          </p:grpSpPr>
          <p:sp>
            <p:nvSpPr>
              <p:cNvPr id="880" name="Google Shape;880;p72"/>
              <p:cNvSpPr/>
              <p:nvPr/>
            </p:nvSpPr>
            <p:spPr>
              <a:xfrm>
                <a:off x="1338943" y="1714498"/>
                <a:ext cx="2736800" cy="3429004"/>
              </a:xfrm>
              <a:prstGeom prst="rect">
                <a:avLst/>
              </a:prstGeom>
              <a:solidFill>
                <a:schemeClr val="accent1"/>
              </a:solid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81" name="Google Shape;881;p72"/>
              <p:cNvSpPr txBox="1"/>
              <p:nvPr/>
            </p:nvSpPr>
            <p:spPr>
              <a:xfrm>
                <a:off x="1377643" y="3455551"/>
                <a:ext cx="2656690" cy="40011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it" sz="1500">
                    <a:solidFill>
                      <a:schemeClr val="dk1"/>
                    </a:solidFill>
                    <a:latin typeface="Calibri"/>
                    <a:ea typeface="Calibri"/>
                    <a:cs typeface="Calibri"/>
                    <a:sym typeface="Calibri"/>
                  </a:rPr>
                  <a:t>NAME #2</a:t>
                </a:r>
                <a:endParaRPr sz="1100"/>
              </a:p>
            </p:txBody>
          </p:sp>
        </p:grpSp>
        <p:sp>
          <p:nvSpPr>
            <p:cNvPr id="882" name="Google Shape;882;p72"/>
            <p:cNvSpPr txBox="1"/>
            <p:nvPr/>
          </p:nvSpPr>
          <p:spPr>
            <a:xfrm>
              <a:off x="1048042" y="3910813"/>
              <a:ext cx="2656690" cy="1169551"/>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100"/>
                <a:buFont typeface="Calibri"/>
                <a:buNone/>
              </a:pPr>
              <a:r>
                <a:rPr lang="it" sz="1100">
                  <a:solidFill>
                    <a:schemeClr val="dk1"/>
                  </a:solidFill>
                  <a:latin typeface="Calibri"/>
                  <a:ea typeface="Calibri"/>
                  <a:cs typeface="Calibri"/>
                  <a:sym typeface="Calibri"/>
                </a:rPr>
                <a:t>Lorem ipsum. Lorem ipsum. Lorem ipsum. Lorem ipsum Lorem ipsum Lorem ipsum Lorem ipsum Lorem ipsum Lorem ipsum Lorem ipsum.</a:t>
              </a:r>
              <a:endParaRPr sz="1100"/>
            </a:p>
          </p:txBody>
        </p:sp>
        <p:sp>
          <p:nvSpPr>
            <p:cNvPr id="883" name="Google Shape;883;p72"/>
            <p:cNvSpPr/>
            <p:nvPr/>
          </p:nvSpPr>
          <p:spPr>
            <a:xfrm>
              <a:off x="1695333" y="1897052"/>
              <a:ext cx="1364400" cy="1364400"/>
            </a:xfrm>
            <a:prstGeom prst="rect">
              <a:avLst/>
            </a:prstGeom>
            <a:solidFill>
              <a:schemeClr val="accent2"/>
            </a:solid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it" sz="1400">
                  <a:solidFill>
                    <a:schemeClr val="lt1"/>
                  </a:solidFill>
                  <a:latin typeface="Calibri"/>
                  <a:ea typeface="Calibri"/>
                  <a:cs typeface="Calibri"/>
                  <a:sym typeface="Calibri"/>
                </a:rPr>
                <a:t>Icon placeholder</a:t>
              </a:r>
              <a:endParaRPr sz="1100"/>
            </a:p>
          </p:txBody>
        </p:sp>
      </p:grpSp>
      <p:grpSp>
        <p:nvGrpSpPr>
          <p:cNvPr id="884" name="Google Shape;884;p72"/>
          <p:cNvGrpSpPr/>
          <p:nvPr/>
        </p:nvGrpSpPr>
        <p:grpSpPr>
          <a:xfrm>
            <a:off x="6344850" y="1285869"/>
            <a:ext cx="2052600" cy="2571753"/>
            <a:chOff x="995400" y="1714498"/>
            <a:chExt cx="2736800" cy="3429004"/>
          </a:xfrm>
        </p:grpSpPr>
        <p:grpSp>
          <p:nvGrpSpPr>
            <p:cNvPr id="885" name="Google Shape;885;p72"/>
            <p:cNvGrpSpPr/>
            <p:nvPr/>
          </p:nvGrpSpPr>
          <p:grpSpPr>
            <a:xfrm>
              <a:off x="995400" y="1714498"/>
              <a:ext cx="2736800" cy="3429004"/>
              <a:chOff x="1338943" y="1714498"/>
              <a:chExt cx="2736800" cy="3429004"/>
            </a:xfrm>
          </p:grpSpPr>
          <p:sp>
            <p:nvSpPr>
              <p:cNvPr id="886" name="Google Shape;886;p72"/>
              <p:cNvSpPr/>
              <p:nvPr/>
            </p:nvSpPr>
            <p:spPr>
              <a:xfrm>
                <a:off x="1338943" y="1714498"/>
                <a:ext cx="2736800" cy="3429004"/>
              </a:xfrm>
              <a:prstGeom prst="rect">
                <a:avLst/>
              </a:prstGeom>
              <a:solidFill>
                <a:schemeClr val="accent1"/>
              </a:solid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87" name="Google Shape;887;p72"/>
              <p:cNvSpPr txBox="1"/>
              <p:nvPr/>
            </p:nvSpPr>
            <p:spPr>
              <a:xfrm>
                <a:off x="1377643" y="3455551"/>
                <a:ext cx="2656690" cy="40011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it" sz="1500">
                    <a:solidFill>
                      <a:schemeClr val="dk1"/>
                    </a:solidFill>
                    <a:latin typeface="Calibri"/>
                    <a:ea typeface="Calibri"/>
                    <a:cs typeface="Calibri"/>
                    <a:sym typeface="Calibri"/>
                  </a:rPr>
                  <a:t>NAME #3</a:t>
                </a:r>
                <a:endParaRPr sz="1100"/>
              </a:p>
            </p:txBody>
          </p:sp>
        </p:grpSp>
        <p:sp>
          <p:nvSpPr>
            <p:cNvPr id="888" name="Google Shape;888;p72"/>
            <p:cNvSpPr txBox="1"/>
            <p:nvPr/>
          </p:nvSpPr>
          <p:spPr>
            <a:xfrm>
              <a:off x="1048042" y="3910813"/>
              <a:ext cx="2656690" cy="1169551"/>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100"/>
                <a:buFont typeface="Calibri"/>
                <a:buNone/>
              </a:pPr>
              <a:r>
                <a:rPr lang="it" sz="1100">
                  <a:solidFill>
                    <a:schemeClr val="dk1"/>
                  </a:solidFill>
                  <a:latin typeface="Calibri"/>
                  <a:ea typeface="Calibri"/>
                  <a:cs typeface="Calibri"/>
                  <a:sym typeface="Calibri"/>
                </a:rPr>
                <a:t>Lorem ipsum. Lorem ipsum. Lorem ipsum. Lorem ipsum Lorem ipsum Lorem ipsum Lorem ipsum Lorem ipsum Lorem ipsum Lorem ipsum.</a:t>
              </a:r>
              <a:endParaRPr sz="1100"/>
            </a:p>
          </p:txBody>
        </p:sp>
        <p:sp>
          <p:nvSpPr>
            <p:cNvPr id="889" name="Google Shape;889;p72"/>
            <p:cNvSpPr/>
            <p:nvPr/>
          </p:nvSpPr>
          <p:spPr>
            <a:xfrm>
              <a:off x="1695333" y="1897052"/>
              <a:ext cx="1364400" cy="1364400"/>
            </a:xfrm>
            <a:prstGeom prst="rect">
              <a:avLst/>
            </a:prstGeom>
            <a:solidFill>
              <a:schemeClr val="accent2"/>
            </a:solid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it" sz="1400">
                  <a:solidFill>
                    <a:schemeClr val="lt1"/>
                  </a:solidFill>
                  <a:latin typeface="Calibri"/>
                  <a:ea typeface="Calibri"/>
                  <a:cs typeface="Calibri"/>
                  <a:sym typeface="Calibri"/>
                </a:rPr>
                <a:t>Icon placeholder</a:t>
              </a:r>
              <a:endParaRPr sz="1100"/>
            </a:p>
          </p:txBody>
        </p:sp>
      </p:gr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Vuota">
  <p:cSld name="33_Vuota">
    <p:spTree>
      <p:nvGrpSpPr>
        <p:cNvPr id="890" name="Shape 890"/>
        <p:cNvGrpSpPr/>
        <p:nvPr/>
      </p:nvGrpSpPr>
      <p:grpSpPr>
        <a:xfrm>
          <a:off x="0" y="0"/>
          <a:ext cx="0" cy="0"/>
          <a:chOff x="0" y="0"/>
          <a:chExt cx="0" cy="0"/>
        </a:xfrm>
      </p:grpSpPr>
      <p:sp>
        <p:nvSpPr>
          <p:cNvPr id="891" name="Google Shape;891;p73"/>
          <p:cNvSpPr/>
          <p:nvPr/>
        </p:nvSpPr>
        <p:spPr>
          <a:xfrm>
            <a:off x="744280" y="1675536"/>
            <a:ext cx="2052600" cy="2571753"/>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92" name="Google Shape;892;p73"/>
          <p:cNvSpPr txBox="1"/>
          <p:nvPr>
            <p:ph idx="1" type="body"/>
          </p:nvPr>
        </p:nvSpPr>
        <p:spPr>
          <a:xfrm>
            <a:off x="846474" y="3525038"/>
            <a:ext cx="1848211" cy="607496"/>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100"/>
              <a:buNone/>
              <a:defRPr sz="11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93" name="Google Shape;893;p73"/>
          <p:cNvSpPr txBox="1"/>
          <p:nvPr>
            <p:ph idx="2" type="body"/>
          </p:nvPr>
        </p:nvSpPr>
        <p:spPr>
          <a:xfrm>
            <a:off x="744580" y="3000602"/>
            <a:ext cx="2052000" cy="280803"/>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chemeClr val="dk1"/>
              </a:buClr>
              <a:buSzPts val="1500"/>
              <a:buNone/>
              <a:defRPr b="1"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94" name="Google Shape;894;p73"/>
          <p:cNvSpPr/>
          <p:nvPr/>
        </p:nvSpPr>
        <p:spPr>
          <a:xfrm>
            <a:off x="3543614" y="1675534"/>
            <a:ext cx="2052600" cy="2571753"/>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95" name="Google Shape;895;p73"/>
          <p:cNvSpPr txBox="1"/>
          <p:nvPr>
            <p:ph idx="3" type="body"/>
          </p:nvPr>
        </p:nvSpPr>
        <p:spPr>
          <a:xfrm>
            <a:off x="3645809" y="3514259"/>
            <a:ext cx="1848211" cy="607496"/>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100"/>
              <a:buNone/>
              <a:defRPr sz="11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96" name="Google Shape;896;p73"/>
          <p:cNvSpPr txBox="1"/>
          <p:nvPr>
            <p:ph idx="4" type="body"/>
          </p:nvPr>
        </p:nvSpPr>
        <p:spPr>
          <a:xfrm>
            <a:off x="3543914" y="2989823"/>
            <a:ext cx="2052000" cy="280803"/>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chemeClr val="dk1"/>
              </a:buClr>
              <a:buSzPts val="1500"/>
              <a:buNone/>
              <a:defRPr b="1"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97" name="Google Shape;897;p73"/>
          <p:cNvSpPr/>
          <p:nvPr/>
        </p:nvSpPr>
        <p:spPr>
          <a:xfrm>
            <a:off x="6347327" y="1675531"/>
            <a:ext cx="2052600" cy="2571753"/>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98" name="Google Shape;898;p73"/>
          <p:cNvSpPr txBox="1"/>
          <p:nvPr>
            <p:ph idx="5" type="body"/>
          </p:nvPr>
        </p:nvSpPr>
        <p:spPr>
          <a:xfrm>
            <a:off x="6449522" y="3525038"/>
            <a:ext cx="1848211" cy="607496"/>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100"/>
              <a:buNone/>
              <a:defRPr sz="11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99" name="Google Shape;899;p73"/>
          <p:cNvSpPr txBox="1"/>
          <p:nvPr>
            <p:ph idx="6" type="body"/>
          </p:nvPr>
        </p:nvSpPr>
        <p:spPr>
          <a:xfrm>
            <a:off x="6347627" y="3000601"/>
            <a:ext cx="2052000" cy="280803"/>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chemeClr val="dk1"/>
              </a:buClr>
              <a:buSzPts val="1500"/>
              <a:buNone/>
              <a:defRPr b="1"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00" name="Google Shape;900;p73"/>
          <p:cNvSpPr/>
          <p:nvPr>
            <p:ph idx="7" type="pic"/>
          </p:nvPr>
        </p:nvSpPr>
        <p:spPr>
          <a:xfrm>
            <a:off x="1258930" y="1822721"/>
            <a:ext cx="1023300" cy="1023938"/>
          </a:xfrm>
          <a:prstGeom prst="rect">
            <a:avLst/>
          </a:prstGeom>
          <a:noFill/>
          <a:ln>
            <a:noFill/>
          </a:ln>
        </p:spPr>
      </p:sp>
      <p:sp>
        <p:nvSpPr>
          <p:cNvPr id="901" name="Google Shape;901;p73"/>
          <p:cNvSpPr txBox="1"/>
          <p:nvPr>
            <p:ph idx="8" type="body"/>
          </p:nvPr>
        </p:nvSpPr>
        <p:spPr>
          <a:xfrm>
            <a:off x="508397" y="428625"/>
            <a:ext cx="7341560" cy="689372"/>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3300"/>
              <a:buNone/>
              <a:defRPr b="1" sz="33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02" name="Google Shape;902;p73"/>
          <p:cNvSpPr/>
          <p:nvPr>
            <p:ph idx="9" type="pic"/>
          </p:nvPr>
        </p:nvSpPr>
        <p:spPr>
          <a:xfrm>
            <a:off x="4058264" y="1795726"/>
            <a:ext cx="1023300" cy="1023938"/>
          </a:xfrm>
          <a:prstGeom prst="rect">
            <a:avLst/>
          </a:prstGeom>
          <a:noFill/>
          <a:ln>
            <a:noFill/>
          </a:ln>
        </p:spPr>
      </p:sp>
      <p:sp>
        <p:nvSpPr>
          <p:cNvPr id="903" name="Google Shape;903;p73"/>
          <p:cNvSpPr/>
          <p:nvPr>
            <p:ph idx="13" type="pic"/>
          </p:nvPr>
        </p:nvSpPr>
        <p:spPr>
          <a:xfrm>
            <a:off x="6861977" y="1843410"/>
            <a:ext cx="1023300" cy="1023938"/>
          </a:xfrm>
          <a:prstGeom prst="rect">
            <a:avLst/>
          </a:prstGeom>
          <a:noFill/>
          <a:ln>
            <a:noFill/>
          </a:ln>
        </p:spPr>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elements closed">
  <p:cSld name="3 elements closed">
    <p:spTree>
      <p:nvGrpSpPr>
        <p:cNvPr id="904" name="Shape 904"/>
        <p:cNvGrpSpPr/>
        <p:nvPr/>
      </p:nvGrpSpPr>
      <p:grpSpPr>
        <a:xfrm>
          <a:off x="0" y="0"/>
          <a:ext cx="0" cy="0"/>
          <a:chOff x="0" y="0"/>
          <a:chExt cx="0" cy="0"/>
        </a:xfrm>
      </p:grpSpPr>
      <p:grpSp>
        <p:nvGrpSpPr>
          <p:cNvPr id="905" name="Google Shape;905;p74"/>
          <p:cNvGrpSpPr/>
          <p:nvPr/>
        </p:nvGrpSpPr>
        <p:grpSpPr>
          <a:xfrm>
            <a:off x="1310924" y="1285874"/>
            <a:ext cx="2052600" cy="2571753"/>
            <a:chOff x="995400" y="1714498"/>
            <a:chExt cx="2736800" cy="3429004"/>
          </a:xfrm>
        </p:grpSpPr>
        <p:grpSp>
          <p:nvGrpSpPr>
            <p:cNvPr id="906" name="Google Shape;906;p74"/>
            <p:cNvGrpSpPr/>
            <p:nvPr/>
          </p:nvGrpSpPr>
          <p:grpSpPr>
            <a:xfrm>
              <a:off x="995400" y="1714498"/>
              <a:ext cx="2736800" cy="3429004"/>
              <a:chOff x="1338943" y="1714498"/>
              <a:chExt cx="2736800" cy="3429004"/>
            </a:xfrm>
          </p:grpSpPr>
          <p:sp>
            <p:nvSpPr>
              <p:cNvPr id="907" name="Google Shape;907;p74"/>
              <p:cNvSpPr/>
              <p:nvPr/>
            </p:nvSpPr>
            <p:spPr>
              <a:xfrm>
                <a:off x="1338943" y="1714498"/>
                <a:ext cx="2736800" cy="3429004"/>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08" name="Google Shape;908;p74"/>
              <p:cNvSpPr txBox="1"/>
              <p:nvPr/>
            </p:nvSpPr>
            <p:spPr>
              <a:xfrm>
                <a:off x="1377643" y="3455551"/>
                <a:ext cx="2656690" cy="40011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it" sz="1500">
                    <a:solidFill>
                      <a:schemeClr val="dk1"/>
                    </a:solidFill>
                    <a:latin typeface="Calibri"/>
                    <a:ea typeface="Calibri"/>
                    <a:cs typeface="Calibri"/>
                    <a:sym typeface="Calibri"/>
                  </a:rPr>
                  <a:t>NAME #1</a:t>
                </a:r>
                <a:endParaRPr sz="1100"/>
              </a:p>
            </p:txBody>
          </p:sp>
        </p:grpSp>
        <p:sp>
          <p:nvSpPr>
            <p:cNvPr id="909" name="Google Shape;909;p74"/>
            <p:cNvSpPr txBox="1"/>
            <p:nvPr/>
          </p:nvSpPr>
          <p:spPr>
            <a:xfrm>
              <a:off x="1048042" y="3910813"/>
              <a:ext cx="2656690" cy="1169551"/>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100"/>
                <a:buFont typeface="Calibri"/>
                <a:buNone/>
              </a:pPr>
              <a:r>
                <a:rPr lang="it" sz="1100">
                  <a:solidFill>
                    <a:schemeClr val="dk1"/>
                  </a:solidFill>
                  <a:latin typeface="Calibri"/>
                  <a:ea typeface="Calibri"/>
                  <a:cs typeface="Calibri"/>
                  <a:sym typeface="Calibri"/>
                </a:rPr>
                <a:t>Lorem ipsum. Lorem ipsum. Lorem ipsum. Lorem ipsum Lorem ipsum Lorem ipsum Lorem ipsum Lorem ipsum Lorem ipsum Lorem ipsum.</a:t>
              </a:r>
              <a:endParaRPr sz="1100"/>
            </a:p>
          </p:txBody>
        </p:sp>
        <p:sp>
          <p:nvSpPr>
            <p:cNvPr id="910" name="Google Shape;910;p74"/>
            <p:cNvSpPr/>
            <p:nvPr/>
          </p:nvSpPr>
          <p:spPr>
            <a:xfrm>
              <a:off x="1695333" y="1897052"/>
              <a:ext cx="1364400" cy="13644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it" sz="1400">
                  <a:solidFill>
                    <a:schemeClr val="lt1"/>
                  </a:solidFill>
                  <a:latin typeface="Calibri"/>
                  <a:ea typeface="Calibri"/>
                  <a:cs typeface="Calibri"/>
                  <a:sym typeface="Calibri"/>
                </a:rPr>
                <a:t>Icon placeholder</a:t>
              </a:r>
              <a:endParaRPr sz="1100"/>
            </a:p>
          </p:txBody>
        </p:sp>
      </p:grpSp>
      <p:grpSp>
        <p:nvGrpSpPr>
          <p:cNvPr id="911" name="Google Shape;911;p74"/>
          <p:cNvGrpSpPr/>
          <p:nvPr/>
        </p:nvGrpSpPr>
        <p:grpSpPr>
          <a:xfrm>
            <a:off x="3545700" y="1285874"/>
            <a:ext cx="2052600" cy="2571753"/>
            <a:chOff x="995400" y="1714498"/>
            <a:chExt cx="2736800" cy="3429004"/>
          </a:xfrm>
        </p:grpSpPr>
        <p:grpSp>
          <p:nvGrpSpPr>
            <p:cNvPr id="912" name="Google Shape;912;p74"/>
            <p:cNvGrpSpPr/>
            <p:nvPr/>
          </p:nvGrpSpPr>
          <p:grpSpPr>
            <a:xfrm>
              <a:off x="995400" y="1714498"/>
              <a:ext cx="2736800" cy="3429004"/>
              <a:chOff x="1338943" y="1714498"/>
              <a:chExt cx="2736800" cy="3429004"/>
            </a:xfrm>
          </p:grpSpPr>
          <p:sp>
            <p:nvSpPr>
              <p:cNvPr id="913" name="Google Shape;913;p74"/>
              <p:cNvSpPr/>
              <p:nvPr/>
            </p:nvSpPr>
            <p:spPr>
              <a:xfrm>
                <a:off x="1338943" y="1714498"/>
                <a:ext cx="2736800" cy="3429004"/>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14" name="Google Shape;914;p74"/>
              <p:cNvSpPr txBox="1"/>
              <p:nvPr/>
            </p:nvSpPr>
            <p:spPr>
              <a:xfrm>
                <a:off x="1377643" y="3455551"/>
                <a:ext cx="2656690" cy="40011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it" sz="1500">
                    <a:solidFill>
                      <a:schemeClr val="dk1"/>
                    </a:solidFill>
                    <a:latin typeface="Calibri"/>
                    <a:ea typeface="Calibri"/>
                    <a:cs typeface="Calibri"/>
                    <a:sym typeface="Calibri"/>
                  </a:rPr>
                  <a:t>NAME #2</a:t>
                </a:r>
                <a:endParaRPr sz="1100"/>
              </a:p>
            </p:txBody>
          </p:sp>
        </p:grpSp>
        <p:sp>
          <p:nvSpPr>
            <p:cNvPr id="915" name="Google Shape;915;p74"/>
            <p:cNvSpPr txBox="1"/>
            <p:nvPr/>
          </p:nvSpPr>
          <p:spPr>
            <a:xfrm>
              <a:off x="1048042" y="3910813"/>
              <a:ext cx="2656690" cy="1169551"/>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100"/>
                <a:buFont typeface="Calibri"/>
                <a:buNone/>
              </a:pPr>
              <a:r>
                <a:rPr lang="it" sz="1100">
                  <a:solidFill>
                    <a:schemeClr val="dk1"/>
                  </a:solidFill>
                  <a:latin typeface="Calibri"/>
                  <a:ea typeface="Calibri"/>
                  <a:cs typeface="Calibri"/>
                  <a:sym typeface="Calibri"/>
                </a:rPr>
                <a:t>Lorem ipsum. Lorem ipsum. Lorem ipsum. Lorem ipsum Lorem ipsum Lorem ipsum Lorem ipsum Lorem ipsum Lorem ipsum Lorem ipsum.</a:t>
              </a:r>
              <a:endParaRPr sz="1100"/>
            </a:p>
          </p:txBody>
        </p:sp>
        <p:sp>
          <p:nvSpPr>
            <p:cNvPr id="916" name="Google Shape;916;p74"/>
            <p:cNvSpPr/>
            <p:nvPr/>
          </p:nvSpPr>
          <p:spPr>
            <a:xfrm>
              <a:off x="1695333" y="1897052"/>
              <a:ext cx="1364400" cy="13644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it" sz="1400">
                  <a:solidFill>
                    <a:schemeClr val="lt1"/>
                  </a:solidFill>
                  <a:latin typeface="Calibri"/>
                  <a:ea typeface="Calibri"/>
                  <a:cs typeface="Calibri"/>
                  <a:sym typeface="Calibri"/>
                </a:rPr>
                <a:t>Icon placeholder</a:t>
              </a:r>
              <a:endParaRPr sz="1100"/>
            </a:p>
          </p:txBody>
        </p:sp>
      </p:grpSp>
      <p:grpSp>
        <p:nvGrpSpPr>
          <p:cNvPr id="917" name="Google Shape;917;p74"/>
          <p:cNvGrpSpPr/>
          <p:nvPr/>
        </p:nvGrpSpPr>
        <p:grpSpPr>
          <a:xfrm>
            <a:off x="5799919" y="1285874"/>
            <a:ext cx="2052600" cy="2571753"/>
            <a:chOff x="995400" y="1714498"/>
            <a:chExt cx="2736800" cy="3429004"/>
          </a:xfrm>
        </p:grpSpPr>
        <p:grpSp>
          <p:nvGrpSpPr>
            <p:cNvPr id="918" name="Google Shape;918;p74"/>
            <p:cNvGrpSpPr/>
            <p:nvPr/>
          </p:nvGrpSpPr>
          <p:grpSpPr>
            <a:xfrm>
              <a:off x="995400" y="1714498"/>
              <a:ext cx="2736800" cy="3429004"/>
              <a:chOff x="1338943" y="1714498"/>
              <a:chExt cx="2736800" cy="3429004"/>
            </a:xfrm>
          </p:grpSpPr>
          <p:sp>
            <p:nvSpPr>
              <p:cNvPr id="919" name="Google Shape;919;p74"/>
              <p:cNvSpPr/>
              <p:nvPr/>
            </p:nvSpPr>
            <p:spPr>
              <a:xfrm>
                <a:off x="1338943" y="1714498"/>
                <a:ext cx="2736800" cy="3429004"/>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20" name="Google Shape;920;p74"/>
              <p:cNvSpPr txBox="1"/>
              <p:nvPr/>
            </p:nvSpPr>
            <p:spPr>
              <a:xfrm>
                <a:off x="1377643" y="3455551"/>
                <a:ext cx="2656690" cy="40011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it" sz="1500">
                    <a:solidFill>
                      <a:schemeClr val="dk1"/>
                    </a:solidFill>
                    <a:latin typeface="Calibri"/>
                    <a:ea typeface="Calibri"/>
                    <a:cs typeface="Calibri"/>
                    <a:sym typeface="Calibri"/>
                  </a:rPr>
                  <a:t>NAME #3</a:t>
                </a:r>
                <a:endParaRPr sz="1100"/>
              </a:p>
            </p:txBody>
          </p:sp>
        </p:grpSp>
        <p:sp>
          <p:nvSpPr>
            <p:cNvPr id="921" name="Google Shape;921;p74"/>
            <p:cNvSpPr txBox="1"/>
            <p:nvPr/>
          </p:nvSpPr>
          <p:spPr>
            <a:xfrm>
              <a:off x="1048042" y="3910813"/>
              <a:ext cx="2656690" cy="1169551"/>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100"/>
                <a:buFont typeface="Calibri"/>
                <a:buNone/>
              </a:pPr>
              <a:r>
                <a:rPr lang="it" sz="1100">
                  <a:solidFill>
                    <a:schemeClr val="dk1"/>
                  </a:solidFill>
                  <a:latin typeface="Calibri"/>
                  <a:ea typeface="Calibri"/>
                  <a:cs typeface="Calibri"/>
                  <a:sym typeface="Calibri"/>
                </a:rPr>
                <a:t>Lorem ipsum. Lorem ipsum. Lorem ipsum. Lorem ipsum Lorem ipsum Lorem ipsum Lorem ipsum Lorem ipsum Lorem ipsum Lorem ipsum.</a:t>
              </a:r>
              <a:endParaRPr sz="1100"/>
            </a:p>
          </p:txBody>
        </p:sp>
        <p:sp>
          <p:nvSpPr>
            <p:cNvPr id="922" name="Google Shape;922;p74"/>
            <p:cNvSpPr/>
            <p:nvPr/>
          </p:nvSpPr>
          <p:spPr>
            <a:xfrm>
              <a:off x="1695333" y="1897052"/>
              <a:ext cx="1364400" cy="13644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it" sz="1400">
                  <a:solidFill>
                    <a:schemeClr val="lt1"/>
                  </a:solidFill>
                  <a:latin typeface="Calibri"/>
                  <a:ea typeface="Calibri"/>
                  <a:cs typeface="Calibri"/>
                  <a:sym typeface="Calibri"/>
                </a:rPr>
                <a:t>Icon placeholder</a:t>
              </a:r>
              <a:endParaRPr sz="1100"/>
            </a:p>
          </p:txBody>
        </p:sp>
      </p:gr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Vuota">
  <p:cSld name="34_Vuota">
    <p:spTree>
      <p:nvGrpSpPr>
        <p:cNvPr id="923" name="Shape 923"/>
        <p:cNvGrpSpPr/>
        <p:nvPr/>
      </p:nvGrpSpPr>
      <p:grpSpPr>
        <a:xfrm>
          <a:off x="0" y="0"/>
          <a:ext cx="0" cy="0"/>
          <a:chOff x="0" y="0"/>
          <a:chExt cx="0" cy="0"/>
        </a:xfrm>
      </p:grpSpPr>
      <p:sp>
        <p:nvSpPr>
          <p:cNvPr id="924" name="Google Shape;924;p75"/>
          <p:cNvSpPr/>
          <p:nvPr/>
        </p:nvSpPr>
        <p:spPr>
          <a:xfrm>
            <a:off x="1307156" y="1295342"/>
            <a:ext cx="2052600" cy="2571753"/>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25" name="Google Shape;925;p75"/>
          <p:cNvSpPr txBox="1"/>
          <p:nvPr>
            <p:ph idx="1" type="body"/>
          </p:nvPr>
        </p:nvSpPr>
        <p:spPr>
          <a:xfrm>
            <a:off x="1392632" y="3009842"/>
            <a:ext cx="1881646" cy="8775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100"/>
              <a:buNone/>
              <a:defRPr sz="11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26" name="Google Shape;926;p75"/>
          <p:cNvSpPr txBox="1"/>
          <p:nvPr>
            <p:ph idx="2" type="body"/>
          </p:nvPr>
        </p:nvSpPr>
        <p:spPr>
          <a:xfrm>
            <a:off x="1307456" y="2620407"/>
            <a:ext cx="2052000" cy="280803"/>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chemeClr val="dk1"/>
              </a:buClr>
              <a:buSzPts val="1500"/>
              <a:buNone/>
              <a:defRPr b="1"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27" name="Google Shape;927;p75"/>
          <p:cNvSpPr/>
          <p:nvPr/>
        </p:nvSpPr>
        <p:spPr>
          <a:xfrm>
            <a:off x="3543614" y="1285871"/>
            <a:ext cx="2052600" cy="2571753"/>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28" name="Google Shape;928;p75"/>
          <p:cNvSpPr txBox="1"/>
          <p:nvPr>
            <p:ph idx="3" type="body"/>
          </p:nvPr>
        </p:nvSpPr>
        <p:spPr>
          <a:xfrm>
            <a:off x="3629091" y="2989595"/>
            <a:ext cx="1881646" cy="8775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100"/>
              <a:buNone/>
              <a:defRPr sz="11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29" name="Google Shape;929;p75"/>
          <p:cNvSpPr txBox="1"/>
          <p:nvPr>
            <p:ph idx="4" type="body"/>
          </p:nvPr>
        </p:nvSpPr>
        <p:spPr>
          <a:xfrm>
            <a:off x="3543914" y="2600160"/>
            <a:ext cx="2052000" cy="280803"/>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chemeClr val="dk1"/>
              </a:buClr>
              <a:buSzPts val="1500"/>
              <a:buNone/>
              <a:defRPr b="1"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30" name="Google Shape;930;p75"/>
          <p:cNvSpPr/>
          <p:nvPr/>
        </p:nvSpPr>
        <p:spPr>
          <a:xfrm>
            <a:off x="5797657" y="1275749"/>
            <a:ext cx="2052600" cy="2571753"/>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31" name="Google Shape;931;p75"/>
          <p:cNvSpPr txBox="1"/>
          <p:nvPr>
            <p:ph idx="5" type="body"/>
          </p:nvPr>
        </p:nvSpPr>
        <p:spPr>
          <a:xfrm>
            <a:off x="5883134" y="2990252"/>
            <a:ext cx="1881646" cy="8775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100"/>
              <a:buNone/>
              <a:defRPr sz="11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32" name="Google Shape;932;p75"/>
          <p:cNvSpPr txBox="1"/>
          <p:nvPr>
            <p:ph idx="6" type="body"/>
          </p:nvPr>
        </p:nvSpPr>
        <p:spPr>
          <a:xfrm>
            <a:off x="5797957" y="2600818"/>
            <a:ext cx="2052000" cy="280803"/>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chemeClr val="dk1"/>
              </a:buClr>
              <a:buSzPts val="1500"/>
              <a:buNone/>
              <a:defRPr b="1"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33" name="Google Shape;933;p75"/>
          <p:cNvSpPr/>
          <p:nvPr>
            <p:ph idx="7" type="pic"/>
          </p:nvPr>
        </p:nvSpPr>
        <p:spPr>
          <a:xfrm>
            <a:off x="4058264" y="1418304"/>
            <a:ext cx="1023300" cy="1023938"/>
          </a:xfrm>
          <a:prstGeom prst="rect">
            <a:avLst/>
          </a:prstGeom>
          <a:noFill/>
          <a:ln>
            <a:noFill/>
          </a:ln>
        </p:spPr>
      </p:sp>
      <p:sp>
        <p:nvSpPr>
          <p:cNvPr id="934" name="Google Shape;934;p75"/>
          <p:cNvSpPr/>
          <p:nvPr>
            <p:ph idx="8" type="pic"/>
          </p:nvPr>
        </p:nvSpPr>
        <p:spPr>
          <a:xfrm>
            <a:off x="6312307" y="1418304"/>
            <a:ext cx="1023300" cy="1023938"/>
          </a:xfrm>
          <a:prstGeom prst="rect">
            <a:avLst/>
          </a:prstGeom>
          <a:noFill/>
          <a:ln>
            <a:noFill/>
          </a:ln>
        </p:spPr>
      </p:sp>
      <p:sp>
        <p:nvSpPr>
          <p:cNvPr id="935" name="Google Shape;935;p75"/>
          <p:cNvSpPr/>
          <p:nvPr>
            <p:ph idx="9" type="pic"/>
          </p:nvPr>
        </p:nvSpPr>
        <p:spPr>
          <a:xfrm>
            <a:off x="1821806" y="1418304"/>
            <a:ext cx="1023300" cy="1023938"/>
          </a:xfrm>
          <a:prstGeom prst="rect">
            <a:avLst/>
          </a:prstGeom>
          <a:noFill/>
          <a:ln>
            <a:noFill/>
          </a:ln>
        </p:spPr>
      </p:sp>
      <p:sp>
        <p:nvSpPr>
          <p:cNvPr id="936" name="Google Shape;936;p75"/>
          <p:cNvSpPr txBox="1"/>
          <p:nvPr>
            <p:ph idx="13" type="body"/>
          </p:nvPr>
        </p:nvSpPr>
        <p:spPr>
          <a:xfrm>
            <a:off x="508397" y="428625"/>
            <a:ext cx="7341560" cy="689372"/>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3300"/>
              <a:buNone/>
              <a:defRPr b="1" sz="33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_Vuota">
  <p:cSld name="71_Vuota">
    <p:spTree>
      <p:nvGrpSpPr>
        <p:cNvPr id="937" name="Shape 937"/>
        <p:cNvGrpSpPr/>
        <p:nvPr/>
      </p:nvGrpSpPr>
      <p:grpSpPr>
        <a:xfrm>
          <a:off x="0" y="0"/>
          <a:ext cx="0" cy="0"/>
          <a:chOff x="0" y="0"/>
          <a:chExt cx="0" cy="0"/>
        </a:xfrm>
      </p:grpSpPr>
      <p:sp>
        <p:nvSpPr>
          <p:cNvPr id="938" name="Google Shape;938;p76"/>
          <p:cNvSpPr/>
          <p:nvPr/>
        </p:nvSpPr>
        <p:spPr>
          <a:xfrm>
            <a:off x="1307156" y="1674328"/>
            <a:ext cx="2052600" cy="2571753"/>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39" name="Google Shape;939;p76"/>
          <p:cNvSpPr txBox="1"/>
          <p:nvPr>
            <p:ph idx="1" type="body"/>
          </p:nvPr>
        </p:nvSpPr>
        <p:spPr>
          <a:xfrm>
            <a:off x="1392632" y="3388828"/>
            <a:ext cx="1881646" cy="8775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100"/>
              <a:buNone/>
              <a:defRPr sz="11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40" name="Google Shape;940;p76"/>
          <p:cNvSpPr txBox="1"/>
          <p:nvPr>
            <p:ph idx="2" type="body"/>
          </p:nvPr>
        </p:nvSpPr>
        <p:spPr>
          <a:xfrm>
            <a:off x="1307456" y="2999393"/>
            <a:ext cx="2052000" cy="280803"/>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chemeClr val="dk1"/>
              </a:buClr>
              <a:buSzPts val="1500"/>
              <a:buNone/>
              <a:defRPr b="1"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41" name="Google Shape;941;p76"/>
          <p:cNvSpPr/>
          <p:nvPr/>
        </p:nvSpPr>
        <p:spPr>
          <a:xfrm>
            <a:off x="3543614" y="1664857"/>
            <a:ext cx="2052600" cy="2571753"/>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42" name="Google Shape;942;p76"/>
          <p:cNvSpPr txBox="1"/>
          <p:nvPr>
            <p:ph idx="3" type="body"/>
          </p:nvPr>
        </p:nvSpPr>
        <p:spPr>
          <a:xfrm>
            <a:off x="3629091" y="3368581"/>
            <a:ext cx="1881646" cy="8775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100"/>
              <a:buNone/>
              <a:defRPr sz="11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43" name="Google Shape;943;p76"/>
          <p:cNvSpPr txBox="1"/>
          <p:nvPr>
            <p:ph idx="4" type="body"/>
          </p:nvPr>
        </p:nvSpPr>
        <p:spPr>
          <a:xfrm>
            <a:off x="3543914" y="2979146"/>
            <a:ext cx="2052000" cy="280803"/>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chemeClr val="dk1"/>
              </a:buClr>
              <a:buSzPts val="1500"/>
              <a:buNone/>
              <a:defRPr b="1"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44" name="Google Shape;944;p76"/>
          <p:cNvSpPr/>
          <p:nvPr/>
        </p:nvSpPr>
        <p:spPr>
          <a:xfrm>
            <a:off x="5797657" y="1654735"/>
            <a:ext cx="2052600" cy="2571753"/>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45" name="Google Shape;945;p76"/>
          <p:cNvSpPr txBox="1"/>
          <p:nvPr>
            <p:ph idx="5" type="body"/>
          </p:nvPr>
        </p:nvSpPr>
        <p:spPr>
          <a:xfrm>
            <a:off x="5883134" y="3369239"/>
            <a:ext cx="1881646" cy="8775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100"/>
              <a:buNone/>
              <a:defRPr sz="11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46" name="Google Shape;946;p76"/>
          <p:cNvSpPr txBox="1"/>
          <p:nvPr>
            <p:ph idx="6" type="body"/>
          </p:nvPr>
        </p:nvSpPr>
        <p:spPr>
          <a:xfrm>
            <a:off x="5797957" y="2979804"/>
            <a:ext cx="2052000" cy="280803"/>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chemeClr val="dk1"/>
              </a:buClr>
              <a:buSzPts val="1500"/>
              <a:buNone/>
              <a:defRPr b="1"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47" name="Google Shape;947;p76"/>
          <p:cNvSpPr/>
          <p:nvPr>
            <p:ph idx="7" type="pic"/>
          </p:nvPr>
        </p:nvSpPr>
        <p:spPr>
          <a:xfrm>
            <a:off x="4058264" y="1797290"/>
            <a:ext cx="1023300" cy="1023938"/>
          </a:xfrm>
          <a:prstGeom prst="rect">
            <a:avLst/>
          </a:prstGeom>
          <a:noFill/>
          <a:ln>
            <a:noFill/>
          </a:ln>
        </p:spPr>
      </p:sp>
      <p:sp>
        <p:nvSpPr>
          <p:cNvPr id="948" name="Google Shape;948;p76"/>
          <p:cNvSpPr/>
          <p:nvPr>
            <p:ph idx="8" type="pic"/>
          </p:nvPr>
        </p:nvSpPr>
        <p:spPr>
          <a:xfrm>
            <a:off x="6312307" y="1797290"/>
            <a:ext cx="1023300" cy="1023938"/>
          </a:xfrm>
          <a:prstGeom prst="rect">
            <a:avLst/>
          </a:prstGeom>
          <a:noFill/>
          <a:ln>
            <a:noFill/>
          </a:ln>
        </p:spPr>
      </p:sp>
      <p:sp>
        <p:nvSpPr>
          <p:cNvPr id="949" name="Google Shape;949;p76"/>
          <p:cNvSpPr/>
          <p:nvPr>
            <p:ph idx="9" type="pic"/>
          </p:nvPr>
        </p:nvSpPr>
        <p:spPr>
          <a:xfrm>
            <a:off x="1821806" y="1797290"/>
            <a:ext cx="1023300" cy="1023938"/>
          </a:xfrm>
          <a:prstGeom prst="rect">
            <a:avLst/>
          </a:prstGeom>
          <a:noFill/>
          <a:ln>
            <a:noFill/>
          </a:ln>
        </p:spPr>
      </p:sp>
      <p:sp>
        <p:nvSpPr>
          <p:cNvPr id="950" name="Google Shape;950;p76"/>
          <p:cNvSpPr txBox="1"/>
          <p:nvPr>
            <p:ph idx="13" type="body"/>
          </p:nvPr>
        </p:nvSpPr>
        <p:spPr>
          <a:xfrm>
            <a:off x="508397" y="428625"/>
            <a:ext cx="7341560" cy="689372"/>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3300"/>
              <a:buNone/>
              <a:defRPr b="1" sz="33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Vuota">
  <p:cSld name="35_Vuota">
    <p:spTree>
      <p:nvGrpSpPr>
        <p:cNvPr id="951" name="Shape 951"/>
        <p:cNvGrpSpPr/>
        <p:nvPr/>
      </p:nvGrpSpPr>
      <p:grpSpPr>
        <a:xfrm>
          <a:off x="0" y="0"/>
          <a:ext cx="0" cy="0"/>
          <a:chOff x="0" y="0"/>
          <a:chExt cx="0" cy="0"/>
        </a:xfrm>
      </p:grpSpPr>
      <p:grpSp>
        <p:nvGrpSpPr>
          <p:cNvPr id="952" name="Google Shape;952;p77"/>
          <p:cNvGrpSpPr/>
          <p:nvPr/>
        </p:nvGrpSpPr>
        <p:grpSpPr>
          <a:xfrm>
            <a:off x="-7" y="0"/>
            <a:ext cx="9144008" cy="5143501"/>
            <a:chOff x="-10" y="0"/>
            <a:chExt cx="12192011" cy="6858001"/>
          </a:xfrm>
        </p:grpSpPr>
        <p:grpSp>
          <p:nvGrpSpPr>
            <p:cNvPr id="953" name="Google Shape;953;p77"/>
            <p:cNvGrpSpPr/>
            <p:nvPr/>
          </p:nvGrpSpPr>
          <p:grpSpPr>
            <a:xfrm>
              <a:off x="0" y="0"/>
              <a:ext cx="12192000" cy="6858000"/>
              <a:chOff x="0" y="0"/>
              <a:chExt cx="10972800" cy="6858000"/>
            </a:xfrm>
          </p:grpSpPr>
          <p:sp>
            <p:nvSpPr>
              <p:cNvPr id="954" name="Google Shape;954;p77"/>
              <p:cNvSpPr/>
              <p:nvPr/>
            </p:nvSpPr>
            <p:spPr>
              <a:xfrm>
                <a:off x="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55" name="Google Shape;955;p77"/>
              <p:cNvSpPr/>
              <p:nvPr/>
            </p:nvSpPr>
            <p:spPr>
              <a:xfrm>
                <a:off x="609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56" name="Google Shape;956;p77"/>
              <p:cNvSpPr/>
              <p:nvPr/>
            </p:nvSpPr>
            <p:spPr>
              <a:xfrm>
                <a:off x="1219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57" name="Google Shape;957;p77"/>
              <p:cNvSpPr/>
              <p:nvPr/>
            </p:nvSpPr>
            <p:spPr>
              <a:xfrm>
                <a:off x="1828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58" name="Google Shape;958;p77"/>
              <p:cNvSpPr/>
              <p:nvPr/>
            </p:nvSpPr>
            <p:spPr>
              <a:xfrm>
                <a:off x="2438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59" name="Google Shape;959;p77"/>
              <p:cNvSpPr/>
              <p:nvPr/>
            </p:nvSpPr>
            <p:spPr>
              <a:xfrm>
                <a:off x="3048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60" name="Google Shape;960;p77"/>
              <p:cNvSpPr/>
              <p:nvPr/>
            </p:nvSpPr>
            <p:spPr>
              <a:xfrm>
                <a:off x="3657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61" name="Google Shape;961;p77"/>
              <p:cNvSpPr/>
              <p:nvPr/>
            </p:nvSpPr>
            <p:spPr>
              <a:xfrm>
                <a:off x="4267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62" name="Google Shape;962;p77"/>
              <p:cNvSpPr/>
              <p:nvPr/>
            </p:nvSpPr>
            <p:spPr>
              <a:xfrm>
                <a:off x="4876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63" name="Google Shape;963;p77"/>
              <p:cNvSpPr/>
              <p:nvPr/>
            </p:nvSpPr>
            <p:spPr>
              <a:xfrm>
                <a:off x="5486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64" name="Google Shape;964;p77"/>
              <p:cNvSpPr/>
              <p:nvPr/>
            </p:nvSpPr>
            <p:spPr>
              <a:xfrm>
                <a:off x="6096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65" name="Google Shape;965;p77"/>
              <p:cNvSpPr/>
              <p:nvPr/>
            </p:nvSpPr>
            <p:spPr>
              <a:xfrm>
                <a:off x="6705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66" name="Google Shape;966;p77"/>
              <p:cNvSpPr/>
              <p:nvPr/>
            </p:nvSpPr>
            <p:spPr>
              <a:xfrm>
                <a:off x="7315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67" name="Google Shape;967;p77"/>
              <p:cNvSpPr/>
              <p:nvPr/>
            </p:nvSpPr>
            <p:spPr>
              <a:xfrm>
                <a:off x="7924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68" name="Google Shape;968;p77"/>
              <p:cNvSpPr/>
              <p:nvPr/>
            </p:nvSpPr>
            <p:spPr>
              <a:xfrm>
                <a:off x="8534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69" name="Google Shape;969;p77"/>
              <p:cNvSpPr/>
              <p:nvPr/>
            </p:nvSpPr>
            <p:spPr>
              <a:xfrm>
                <a:off x="9144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70" name="Google Shape;970;p77"/>
              <p:cNvSpPr/>
              <p:nvPr/>
            </p:nvSpPr>
            <p:spPr>
              <a:xfrm>
                <a:off x="9753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71" name="Google Shape;971;p77"/>
              <p:cNvSpPr/>
              <p:nvPr/>
            </p:nvSpPr>
            <p:spPr>
              <a:xfrm>
                <a:off x="10363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nvGrpSpPr>
            <p:cNvPr id="972" name="Google Shape;972;p77"/>
            <p:cNvGrpSpPr/>
            <p:nvPr/>
          </p:nvGrpSpPr>
          <p:grpSpPr>
            <a:xfrm>
              <a:off x="-10" y="1"/>
              <a:ext cx="12192011" cy="6858000"/>
              <a:chOff x="-10" y="0"/>
              <a:chExt cx="12192011" cy="8128007"/>
            </a:xfrm>
          </p:grpSpPr>
          <p:sp>
            <p:nvSpPr>
              <p:cNvPr id="973" name="Google Shape;973;p77"/>
              <p:cNvSpPr/>
              <p:nvPr/>
            </p:nvSpPr>
            <p:spPr>
              <a:xfrm rot="5400000">
                <a:off x="5757335" y="-575733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74" name="Google Shape;974;p77"/>
              <p:cNvSpPr/>
              <p:nvPr/>
            </p:nvSpPr>
            <p:spPr>
              <a:xfrm rot="5400000">
                <a:off x="5757334" y="-508000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75" name="Google Shape;975;p77"/>
              <p:cNvSpPr/>
              <p:nvPr/>
            </p:nvSpPr>
            <p:spPr>
              <a:xfrm rot="5400000">
                <a:off x="5757333" y="-440266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76" name="Google Shape;976;p77"/>
              <p:cNvSpPr/>
              <p:nvPr/>
            </p:nvSpPr>
            <p:spPr>
              <a:xfrm rot="5400000">
                <a:off x="5757332" y="-372533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77" name="Google Shape;977;p77"/>
              <p:cNvSpPr/>
              <p:nvPr/>
            </p:nvSpPr>
            <p:spPr>
              <a:xfrm rot="5400000">
                <a:off x="5757331" y="-3047998"/>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78" name="Google Shape;978;p77"/>
              <p:cNvSpPr/>
              <p:nvPr/>
            </p:nvSpPr>
            <p:spPr>
              <a:xfrm rot="5400000">
                <a:off x="5757330" y="-237066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79" name="Google Shape;979;p77"/>
              <p:cNvSpPr/>
              <p:nvPr/>
            </p:nvSpPr>
            <p:spPr>
              <a:xfrm rot="5400000">
                <a:off x="5757329" y="-169333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80" name="Google Shape;980;p77"/>
              <p:cNvSpPr/>
              <p:nvPr/>
            </p:nvSpPr>
            <p:spPr>
              <a:xfrm rot="5400000">
                <a:off x="5757328" y="-101599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81" name="Google Shape;981;p77"/>
              <p:cNvSpPr/>
              <p:nvPr/>
            </p:nvSpPr>
            <p:spPr>
              <a:xfrm rot="5400000">
                <a:off x="5757327" y="-33866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82" name="Google Shape;982;p77"/>
              <p:cNvSpPr/>
              <p:nvPr/>
            </p:nvSpPr>
            <p:spPr>
              <a:xfrm rot="5400000">
                <a:off x="5757326" y="33867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83" name="Google Shape;983;p77"/>
              <p:cNvSpPr/>
              <p:nvPr/>
            </p:nvSpPr>
            <p:spPr>
              <a:xfrm rot="5400000">
                <a:off x="5757325" y="101600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84" name="Google Shape;984;p77"/>
              <p:cNvSpPr/>
              <p:nvPr/>
            </p:nvSpPr>
            <p:spPr>
              <a:xfrm rot="5400000">
                <a:off x="5757324" y="169334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sp>
        <p:nvSpPr>
          <p:cNvPr id="985" name="Google Shape;985;p77"/>
          <p:cNvSpPr/>
          <p:nvPr/>
        </p:nvSpPr>
        <p:spPr>
          <a:xfrm>
            <a:off x="744280" y="1285874"/>
            <a:ext cx="2052600" cy="2571753"/>
          </a:xfrm>
          <a:prstGeom prst="rect">
            <a:avLst/>
          </a:prstGeom>
          <a:solidFill>
            <a:schemeClr val="accent1"/>
          </a:solid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86" name="Google Shape;986;p77"/>
          <p:cNvSpPr/>
          <p:nvPr/>
        </p:nvSpPr>
        <p:spPr>
          <a:xfrm>
            <a:off x="1258930" y="1422789"/>
            <a:ext cx="1023300" cy="1023300"/>
          </a:xfrm>
          <a:prstGeom prst="rect">
            <a:avLst/>
          </a:prstGeom>
          <a:solidFill>
            <a:schemeClr val="accent2"/>
          </a:solid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it" sz="1400">
                <a:solidFill>
                  <a:schemeClr val="lt1"/>
                </a:solidFill>
                <a:latin typeface="Calibri"/>
                <a:ea typeface="Calibri"/>
                <a:cs typeface="Calibri"/>
                <a:sym typeface="Calibri"/>
              </a:rPr>
              <a:t>Icon placeholder</a:t>
            </a:r>
            <a:endParaRPr sz="1100"/>
          </a:p>
        </p:txBody>
      </p:sp>
      <p:sp>
        <p:nvSpPr>
          <p:cNvPr id="987" name="Google Shape;987;p77"/>
          <p:cNvSpPr txBox="1"/>
          <p:nvPr>
            <p:ph idx="1" type="body"/>
          </p:nvPr>
        </p:nvSpPr>
        <p:spPr>
          <a:xfrm>
            <a:off x="815547" y="3000374"/>
            <a:ext cx="1910066" cy="8775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100"/>
              <a:buNone/>
              <a:defRPr sz="11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88" name="Google Shape;988;p77"/>
          <p:cNvSpPr txBox="1"/>
          <p:nvPr>
            <p:ph idx="2" type="body"/>
          </p:nvPr>
        </p:nvSpPr>
        <p:spPr>
          <a:xfrm>
            <a:off x="744580" y="2610939"/>
            <a:ext cx="2052000" cy="280803"/>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chemeClr val="dk1"/>
              </a:buClr>
              <a:buSzPts val="1500"/>
              <a:buNone/>
              <a:defRPr b="1"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89" name="Google Shape;989;p77"/>
          <p:cNvSpPr/>
          <p:nvPr/>
        </p:nvSpPr>
        <p:spPr>
          <a:xfrm>
            <a:off x="3543614" y="1285871"/>
            <a:ext cx="2052600" cy="2571753"/>
          </a:xfrm>
          <a:prstGeom prst="rect">
            <a:avLst/>
          </a:prstGeom>
          <a:solidFill>
            <a:schemeClr val="accent1"/>
          </a:solid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90" name="Google Shape;990;p77"/>
          <p:cNvSpPr/>
          <p:nvPr/>
        </p:nvSpPr>
        <p:spPr>
          <a:xfrm>
            <a:off x="4058264" y="1422787"/>
            <a:ext cx="1023300" cy="1023300"/>
          </a:xfrm>
          <a:prstGeom prst="rect">
            <a:avLst/>
          </a:prstGeom>
          <a:solidFill>
            <a:schemeClr val="accent2"/>
          </a:solid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it" sz="1400">
                <a:solidFill>
                  <a:schemeClr val="lt1"/>
                </a:solidFill>
                <a:latin typeface="Calibri"/>
                <a:ea typeface="Calibri"/>
                <a:cs typeface="Calibri"/>
                <a:sym typeface="Calibri"/>
              </a:rPr>
              <a:t>Icon placeholder</a:t>
            </a:r>
            <a:endParaRPr sz="1100"/>
          </a:p>
        </p:txBody>
      </p:sp>
      <p:sp>
        <p:nvSpPr>
          <p:cNvPr id="991" name="Google Shape;991;p77"/>
          <p:cNvSpPr txBox="1"/>
          <p:nvPr>
            <p:ph idx="3" type="body"/>
          </p:nvPr>
        </p:nvSpPr>
        <p:spPr>
          <a:xfrm>
            <a:off x="3614882" y="2989595"/>
            <a:ext cx="1910066" cy="8775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100"/>
              <a:buNone/>
              <a:defRPr sz="11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92" name="Google Shape;992;p77"/>
          <p:cNvSpPr txBox="1"/>
          <p:nvPr>
            <p:ph idx="4" type="body"/>
          </p:nvPr>
        </p:nvSpPr>
        <p:spPr>
          <a:xfrm>
            <a:off x="3543914" y="2600160"/>
            <a:ext cx="2052000" cy="280803"/>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chemeClr val="dk1"/>
              </a:buClr>
              <a:buSzPts val="1500"/>
              <a:buNone/>
              <a:defRPr b="1"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93" name="Google Shape;993;p77"/>
          <p:cNvSpPr/>
          <p:nvPr/>
        </p:nvSpPr>
        <p:spPr>
          <a:xfrm>
            <a:off x="6347327" y="1285869"/>
            <a:ext cx="2052600" cy="2571753"/>
          </a:xfrm>
          <a:prstGeom prst="rect">
            <a:avLst/>
          </a:prstGeom>
          <a:solidFill>
            <a:schemeClr val="accent1"/>
          </a:solid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94" name="Google Shape;994;p77"/>
          <p:cNvSpPr/>
          <p:nvPr/>
        </p:nvSpPr>
        <p:spPr>
          <a:xfrm>
            <a:off x="6861977" y="1422784"/>
            <a:ext cx="1023300" cy="1023300"/>
          </a:xfrm>
          <a:prstGeom prst="rect">
            <a:avLst/>
          </a:prstGeom>
          <a:solidFill>
            <a:schemeClr val="accent2"/>
          </a:solid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it" sz="1400">
                <a:solidFill>
                  <a:schemeClr val="lt1"/>
                </a:solidFill>
                <a:latin typeface="Calibri"/>
                <a:ea typeface="Calibri"/>
                <a:cs typeface="Calibri"/>
                <a:sym typeface="Calibri"/>
              </a:rPr>
              <a:t>Icon placeholder</a:t>
            </a:r>
            <a:endParaRPr sz="1100"/>
          </a:p>
        </p:txBody>
      </p:sp>
      <p:sp>
        <p:nvSpPr>
          <p:cNvPr id="995" name="Google Shape;995;p77"/>
          <p:cNvSpPr txBox="1"/>
          <p:nvPr>
            <p:ph idx="5" type="body"/>
          </p:nvPr>
        </p:nvSpPr>
        <p:spPr>
          <a:xfrm>
            <a:off x="6418594" y="3000373"/>
            <a:ext cx="1910066" cy="8775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100"/>
              <a:buNone/>
              <a:defRPr sz="11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96" name="Google Shape;996;p77"/>
          <p:cNvSpPr txBox="1"/>
          <p:nvPr>
            <p:ph idx="6" type="body"/>
          </p:nvPr>
        </p:nvSpPr>
        <p:spPr>
          <a:xfrm>
            <a:off x="6347627" y="2610938"/>
            <a:ext cx="2052000" cy="280803"/>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chemeClr val="dk1"/>
              </a:buClr>
              <a:buSzPts val="1500"/>
              <a:buNone/>
              <a:defRPr b="1"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97" name="Google Shape;997;p77"/>
          <p:cNvSpPr/>
          <p:nvPr>
            <p:ph idx="7" type="pic"/>
          </p:nvPr>
        </p:nvSpPr>
        <p:spPr>
          <a:xfrm>
            <a:off x="1258930" y="1416845"/>
            <a:ext cx="1023300" cy="1023938"/>
          </a:xfrm>
          <a:prstGeom prst="rect">
            <a:avLst/>
          </a:prstGeom>
          <a:noFill/>
          <a:ln>
            <a:noFill/>
          </a:ln>
        </p:spPr>
      </p:sp>
      <p:sp>
        <p:nvSpPr>
          <p:cNvPr id="998" name="Google Shape;998;p77"/>
          <p:cNvSpPr/>
          <p:nvPr>
            <p:ph idx="8" type="pic"/>
          </p:nvPr>
        </p:nvSpPr>
        <p:spPr>
          <a:xfrm>
            <a:off x="4058264" y="1416845"/>
            <a:ext cx="1023300" cy="1023938"/>
          </a:xfrm>
          <a:prstGeom prst="rect">
            <a:avLst/>
          </a:prstGeom>
          <a:noFill/>
          <a:ln>
            <a:noFill/>
          </a:ln>
        </p:spPr>
      </p:sp>
      <p:sp>
        <p:nvSpPr>
          <p:cNvPr id="999" name="Google Shape;999;p77"/>
          <p:cNvSpPr/>
          <p:nvPr>
            <p:ph idx="9" type="pic"/>
          </p:nvPr>
        </p:nvSpPr>
        <p:spPr>
          <a:xfrm>
            <a:off x="6861977" y="1416845"/>
            <a:ext cx="1023300" cy="1023938"/>
          </a:xfrm>
          <a:prstGeom prst="rect">
            <a:avLst/>
          </a:prstGeom>
          <a:noFill/>
          <a:ln>
            <a:noFill/>
          </a:ln>
        </p:spPr>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elements spread">
  <p:cSld name="3 elements spread">
    <p:spTree>
      <p:nvGrpSpPr>
        <p:cNvPr id="1000" name="Shape 1000"/>
        <p:cNvGrpSpPr/>
        <p:nvPr/>
      </p:nvGrpSpPr>
      <p:grpSpPr>
        <a:xfrm>
          <a:off x="0" y="0"/>
          <a:ext cx="0" cy="0"/>
          <a:chOff x="0" y="0"/>
          <a:chExt cx="0" cy="0"/>
        </a:xfrm>
      </p:grpSpPr>
      <p:grpSp>
        <p:nvGrpSpPr>
          <p:cNvPr id="1001" name="Google Shape;1001;p78"/>
          <p:cNvGrpSpPr/>
          <p:nvPr/>
        </p:nvGrpSpPr>
        <p:grpSpPr>
          <a:xfrm>
            <a:off x="746550" y="1285874"/>
            <a:ext cx="2052600" cy="2571753"/>
            <a:chOff x="995400" y="1714498"/>
            <a:chExt cx="2736800" cy="3429004"/>
          </a:xfrm>
        </p:grpSpPr>
        <p:grpSp>
          <p:nvGrpSpPr>
            <p:cNvPr id="1002" name="Google Shape;1002;p78"/>
            <p:cNvGrpSpPr/>
            <p:nvPr/>
          </p:nvGrpSpPr>
          <p:grpSpPr>
            <a:xfrm>
              <a:off x="995400" y="1714498"/>
              <a:ext cx="2736800" cy="3429004"/>
              <a:chOff x="1338943" y="1714498"/>
              <a:chExt cx="2736800" cy="3429004"/>
            </a:xfrm>
          </p:grpSpPr>
          <p:sp>
            <p:nvSpPr>
              <p:cNvPr id="1003" name="Google Shape;1003;p78"/>
              <p:cNvSpPr/>
              <p:nvPr/>
            </p:nvSpPr>
            <p:spPr>
              <a:xfrm>
                <a:off x="1338943" y="1714498"/>
                <a:ext cx="2736800" cy="3429004"/>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04" name="Google Shape;1004;p78"/>
              <p:cNvSpPr txBox="1"/>
              <p:nvPr/>
            </p:nvSpPr>
            <p:spPr>
              <a:xfrm>
                <a:off x="1377643" y="3455551"/>
                <a:ext cx="2656690" cy="40011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it" sz="1500">
                    <a:solidFill>
                      <a:schemeClr val="dk1"/>
                    </a:solidFill>
                    <a:latin typeface="Calibri"/>
                    <a:ea typeface="Calibri"/>
                    <a:cs typeface="Calibri"/>
                    <a:sym typeface="Calibri"/>
                  </a:rPr>
                  <a:t>NAME #1</a:t>
                </a:r>
                <a:endParaRPr sz="1100"/>
              </a:p>
            </p:txBody>
          </p:sp>
        </p:grpSp>
        <p:sp>
          <p:nvSpPr>
            <p:cNvPr id="1005" name="Google Shape;1005;p78"/>
            <p:cNvSpPr txBox="1"/>
            <p:nvPr/>
          </p:nvSpPr>
          <p:spPr>
            <a:xfrm>
              <a:off x="1048042" y="3910813"/>
              <a:ext cx="2656690" cy="1169551"/>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100"/>
                <a:buFont typeface="Calibri"/>
                <a:buNone/>
              </a:pPr>
              <a:r>
                <a:rPr lang="it" sz="1100">
                  <a:solidFill>
                    <a:schemeClr val="dk1"/>
                  </a:solidFill>
                  <a:latin typeface="Calibri"/>
                  <a:ea typeface="Calibri"/>
                  <a:cs typeface="Calibri"/>
                  <a:sym typeface="Calibri"/>
                </a:rPr>
                <a:t>Lorem ipsum. Lorem ipsum. Lorem ipsum. Lorem ipsum Lorem ipsum Lorem ipsum Lorem ipsum Lorem ipsum Lorem ipsum Lorem ipsum.</a:t>
              </a:r>
              <a:endParaRPr sz="1100"/>
            </a:p>
          </p:txBody>
        </p:sp>
        <p:sp>
          <p:nvSpPr>
            <p:cNvPr id="1006" name="Google Shape;1006;p78"/>
            <p:cNvSpPr/>
            <p:nvPr/>
          </p:nvSpPr>
          <p:spPr>
            <a:xfrm>
              <a:off x="1695333" y="1897052"/>
              <a:ext cx="1364400" cy="13644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it" sz="1400">
                  <a:solidFill>
                    <a:schemeClr val="lt1"/>
                  </a:solidFill>
                  <a:latin typeface="Calibri"/>
                  <a:ea typeface="Calibri"/>
                  <a:cs typeface="Calibri"/>
                  <a:sym typeface="Calibri"/>
                </a:rPr>
                <a:t>Icon placeholder</a:t>
              </a:r>
              <a:endParaRPr sz="1100"/>
            </a:p>
          </p:txBody>
        </p:sp>
      </p:grpSp>
      <p:grpSp>
        <p:nvGrpSpPr>
          <p:cNvPr id="1007" name="Google Shape;1007;p78"/>
          <p:cNvGrpSpPr/>
          <p:nvPr/>
        </p:nvGrpSpPr>
        <p:grpSpPr>
          <a:xfrm>
            <a:off x="3545700" y="1285871"/>
            <a:ext cx="2052600" cy="2571753"/>
            <a:chOff x="995400" y="1714498"/>
            <a:chExt cx="2736800" cy="3429004"/>
          </a:xfrm>
        </p:grpSpPr>
        <p:grpSp>
          <p:nvGrpSpPr>
            <p:cNvPr id="1008" name="Google Shape;1008;p78"/>
            <p:cNvGrpSpPr/>
            <p:nvPr/>
          </p:nvGrpSpPr>
          <p:grpSpPr>
            <a:xfrm>
              <a:off x="995400" y="1714498"/>
              <a:ext cx="2736800" cy="3429004"/>
              <a:chOff x="1338943" y="1714498"/>
              <a:chExt cx="2736800" cy="3429004"/>
            </a:xfrm>
          </p:grpSpPr>
          <p:sp>
            <p:nvSpPr>
              <p:cNvPr id="1009" name="Google Shape;1009;p78"/>
              <p:cNvSpPr/>
              <p:nvPr/>
            </p:nvSpPr>
            <p:spPr>
              <a:xfrm>
                <a:off x="1338943" y="1714498"/>
                <a:ext cx="2736800" cy="3429004"/>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10" name="Google Shape;1010;p78"/>
              <p:cNvSpPr txBox="1"/>
              <p:nvPr/>
            </p:nvSpPr>
            <p:spPr>
              <a:xfrm>
                <a:off x="1377643" y="3455551"/>
                <a:ext cx="2656690" cy="40011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it" sz="1500">
                    <a:solidFill>
                      <a:schemeClr val="dk1"/>
                    </a:solidFill>
                    <a:latin typeface="Calibri"/>
                    <a:ea typeface="Calibri"/>
                    <a:cs typeface="Calibri"/>
                    <a:sym typeface="Calibri"/>
                  </a:rPr>
                  <a:t>NAME #2</a:t>
                </a:r>
                <a:endParaRPr sz="1100"/>
              </a:p>
            </p:txBody>
          </p:sp>
        </p:grpSp>
        <p:sp>
          <p:nvSpPr>
            <p:cNvPr id="1011" name="Google Shape;1011;p78"/>
            <p:cNvSpPr txBox="1"/>
            <p:nvPr/>
          </p:nvSpPr>
          <p:spPr>
            <a:xfrm>
              <a:off x="1048042" y="3910813"/>
              <a:ext cx="2656690" cy="1169551"/>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100"/>
                <a:buFont typeface="Calibri"/>
                <a:buNone/>
              </a:pPr>
              <a:r>
                <a:rPr lang="it" sz="1100">
                  <a:solidFill>
                    <a:schemeClr val="dk1"/>
                  </a:solidFill>
                  <a:latin typeface="Calibri"/>
                  <a:ea typeface="Calibri"/>
                  <a:cs typeface="Calibri"/>
                  <a:sym typeface="Calibri"/>
                </a:rPr>
                <a:t>Lorem ipsum. Lorem ipsum. Lorem ipsum. Lorem ipsum Lorem ipsum Lorem ipsum Lorem ipsum Lorem ipsum Lorem ipsum Lorem ipsum.</a:t>
              </a:r>
              <a:endParaRPr sz="1100"/>
            </a:p>
          </p:txBody>
        </p:sp>
        <p:sp>
          <p:nvSpPr>
            <p:cNvPr id="1012" name="Google Shape;1012;p78"/>
            <p:cNvSpPr/>
            <p:nvPr/>
          </p:nvSpPr>
          <p:spPr>
            <a:xfrm>
              <a:off x="1695333" y="1897052"/>
              <a:ext cx="1364400" cy="13644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it" sz="1400">
                  <a:solidFill>
                    <a:schemeClr val="lt1"/>
                  </a:solidFill>
                  <a:latin typeface="Calibri"/>
                  <a:ea typeface="Calibri"/>
                  <a:cs typeface="Calibri"/>
                  <a:sym typeface="Calibri"/>
                </a:rPr>
                <a:t>Icon placeholder</a:t>
              </a:r>
              <a:endParaRPr sz="1100"/>
            </a:p>
          </p:txBody>
        </p:sp>
      </p:grpSp>
      <p:grpSp>
        <p:nvGrpSpPr>
          <p:cNvPr id="1013" name="Google Shape;1013;p78"/>
          <p:cNvGrpSpPr/>
          <p:nvPr/>
        </p:nvGrpSpPr>
        <p:grpSpPr>
          <a:xfrm>
            <a:off x="6344850" y="1285869"/>
            <a:ext cx="2052600" cy="2571753"/>
            <a:chOff x="995400" y="1714498"/>
            <a:chExt cx="2736800" cy="3429004"/>
          </a:xfrm>
        </p:grpSpPr>
        <p:grpSp>
          <p:nvGrpSpPr>
            <p:cNvPr id="1014" name="Google Shape;1014;p78"/>
            <p:cNvGrpSpPr/>
            <p:nvPr/>
          </p:nvGrpSpPr>
          <p:grpSpPr>
            <a:xfrm>
              <a:off x="995400" y="1714498"/>
              <a:ext cx="2736800" cy="3429004"/>
              <a:chOff x="1338943" y="1714498"/>
              <a:chExt cx="2736800" cy="3429004"/>
            </a:xfrm>
          </p:grpSpPr>
          <p:sp>
            <p:nvSpPr>
              <p:cNvPr id="1015" name="Google Shape;1015;p78"/>
              <p:cNvSpPr/>
              <p:nvPr/>
            </p:nvSpPr>
            <p:spPr>
              <a:xfrm>
                <a:off x="1338943" y="1714498"/>
                <a:ext cx="2736800" cy="3429004"/>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16" name="Google Shape;1016;p78"/>
              <p:cNvSpPr txBox="1"/>
              <p:nvPr/>
            </p:nvSpPr>
            <p:spPr>
              <a:xfrm>
                <a:off x="1377643" y="3455551"/>
                <a:ext cx="2656690" cy="40011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it" sz="1500">
                    <a:solidFill>
                      <a:schemeClr val="dk1"/>
                    </a:solidFill>
                    <a:latin typeface="Calibri"/>
                    <a:ea typeface="Calibri"/>
                    <a:cs typeface="Calibri"/>
                    <a:sym typeface="Calibri"/>
                  </a:rPr>
                  <a:t>NAME #3</a:t>
                </a:r>
                <a:endParaRPr sz="1100"/>
              </a:p>
            </p:txBody>
          </p:sp>
        </p:grpSp>
        <p:sp>
          <p:nvSpPr>
            <p:cNvPr id="1017" name="Google Shape;1017;p78"/>
            <p:cNvSpPr txBox="1"/>
            <p:nvPr/>
          </p:nvSpPr>
          <p:spPr>
            <a:xfrm>
              <a:off x="1048042" y="3910813"/>
              <a:ext cx="2656690" cy="1169551"/>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100"/>
                <a:buFont typeface="Calibri"/>
                <a:buNone/>
              </a:pPr>
              <a:r>
                <a:rPr lang="it" sz="1100">
                  <a:solidFill>
                    <a:schemeClr val="dk1"/>
                  </a:solidFill>
                  <a:latin typeface="Calibri"/>
                  <a:ea typeface="Calibri"/>
                  <a:cs typeface="Calibri"/>
                  <a:sym typeface="Calibri"/>
                </a:rPr>
                <a:t>Lorem ipsum. Lorem ipsum. Lorem ipsum. Lorem ipsum Lorem ipsum Lorem ipsum Lorem ipsum Lorem ipsum Lorem ipsum Lorem ipsum.</a:t>
              </a:r>
              <a:endParaRPr sz="1100"/>
            </a:p>
          </p:txBody>
        </p:sp>
        <p:sp>
          <p:nvSpPr>
            <p:cNvPr id="1018" name="Google Shape;1018;p78"/>
            <p:cNvSpPr/>
            <p:nvPr/>
          </p:nvSpPr>
          <p:spPr>
            <a:xfrm>
              <a:off x="1695333" y="1897052"/>
              <a:ext cx="1364400" cy="13644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it" sz="1400">
                  <a:solidFill>
                    <a:schemeClr val="lt1"/>
                  </a:solidFill>
                  <a:latin typeface="Calibri"/>
                  <a:ea typeface="Calibri"/>
                  <a:cs typeface="Calibri"/>
                  <a:sym typeface="Calibri"/>
                </a:rPr>
                <a:t>Icon placeholder</a:t>
              </a:r>
              <a:endParaRPr sz="1100"/>
            </a:p>
          </p:txBody>
        </p:sp>
      </p:gr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v stripes closed center">
  <p:cSld name="3 v stripes closed center">
    <p:bg>
      <p:bgPr>
        <a:solidFill>
          <a:schemeClr val="accent1"/>
        </a:solidFill>
      </p:bgPr>
    </p:bg>
    <p:spTree>
      <p:nvGrpSpPr>
        <p:cNvPr id="1019" name="Shape 1019"/>
        <p:cNvGrpSpPr/>
        <p:nvPr/>
      </p:nvGrpSpPr>
      <p:grpSpPr>
        <a:xfrm>
          <a:off x="0" y="0"/>
          <a:ext cx="0" cy="0"/>
          <a:chOff x="0" y="0"/>
          <a:chExt cx="0" cy="0"/>
        </a:xfrm>
      </p:grpSpPr>
      <p:grpSp>
        <p:nvGrpSpPr>
          <p:cNvPr id="1020" name="Google Shape;1020;p79"/>
          <p:cNvGrpSpPr/>
          <p:nvPr/>
        </p:nvGrpSpPr>
        <p:grpSpPr>
          <a:xfrm>
            <a:off x="-7" y="0"/>
            <a:ext cx="9144008" cy="5143501"/>
            <a:chOff x="-10" y="0"/>
            <a:chExt cx="12192011" cy="6858001"/>
          </a:xfrm>
        </p:grpSpPr>
        <p:grpSp>
          <p:nvGrpSpPr>
            <p:cNvPr id="1021" name="Google Shape;1021;p79"/>
            <p:cNvGrpSpPr/>
            <p:nvPr/>
          </p:nvGrpSpPr>
          <p:grpSpPr>
            <a:xfrm>
              <a:off x="0" y="0"/>
              <a:ext cx="12192000" cy="6858000"/>
              <a:chOff x="0" y="0"/>
              <a:chExt cx="10972800" cy="6858000"/>
            </a:xfrm>
          </p:grpSpPr>
          <p:sp>
            <p:nvSpPr>
              <p:cNvPr id="1022" name="Google Shape;1022;p79"/>
              <p:cNvSpPr/>
              <p:nvPr/>
            </p:nvSpPr>
            <p:spPr>
              <a:xfrm>
                <a:off x="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23" name="Google Shape;1023;p79"/>
              <p:cNvSpPr/>
              <p:nvPr/>
            </p:nvSpPr>
            <p:spPr>
              <a:xfrm>
                <a:off x="609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24" name="Google Shape;1024;p79"/>
              <p:cNvSpPr/>
              <p:nvPr/>
            </p:nvSpPr>
            <p:spPr>
              <a:xfrm>
                <a:off x="1219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25" name="Google Shape;1025;p79"/>
              <p:cNvSpPr/>
              <p:nvPr/>
            </p:nvSpPr>
            <p:spPr>
              <a:xfrm>
                <a:off x="1828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26" name="Google Shape;1026;p79"/>
              <p:cNvSpPr/>
              <p:nvPr/>
            </p:nvSpPr>
            <p:spPr>
              <a:xfrm>
                <a:off x="2438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27" name="Google Shape;1027;p79"/>
              <p:cNvSpPr/>
              <p:nvPr/>
            </p:nvSpPr>
            <p:spPr>
              <a:xfrm>
                <a:off x="3048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28" name="Google Shape;1028;p79"/>
              <p:cNvSpPr/>
              <p:nvPr/>
            </p:nvSpPr>
            <p:spPr>
              <a:xfrm>
                <a:off x="3657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29" name="Google Shape;1029;p79"/>
              <p:cNvSpPr/>
              <p:nvPr/>
            </p:nvSpPr>
            <p:spPr>
              <a:xfrm>
                <a:off x="4267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30" name="Google Shape;1030;p79"/>
              <p:cNvSpPr/>
              <p:nvPr/>
            </p:nvSpPr>
            <p:spPr>
              <a:xfrm>
                <a:off x="4876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31" name="Google Shape;1031;p79"/>
              <p:cNvSpPr/>
              <p:nvPr/>
            </p:nvSpPr>
            <p:spPr>
              <a:xfrm>
                <a:off x="5486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32" name="Google Shape;1032;p79"/>
              <p:cNvSpPr/>
              <p:nvPr/>
            </p:nvSpPr>
            <p:spPr>
              <a:xfrm>
                <a:off x="6096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33" name="Google Shape;1033;p79"/>
              <p:cNvSpPr/>
              <p:nvPr/>
            </p:nvSpPr>
            <p:spPr>
              <a:xfrm>
                <a:off x="6705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34" name="Google Shape;1034;p79"/>
              <p:cNvSpPr/>
              <p:nvPr/>
            </p:nvSpPr>
            <p:spPr>
              <a:xfrm>
                <a:off x="7315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35" name="Google Shape;1035;p79"/>
              <p:cNvSpPr/>
              <p:nvPr/>
            </p:nvSpPr>
            <p:spPr>
              <a:xfrm>
                <a:off x="7924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36" name="Google Shape;1036;p79"/>
              <p:cNvSpPr/>
              <p:nvPr/>
            </p:nvSpPr>
            <p:spPr>
              <a:xfrm>
                <a:off x="8534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37" name="Google Shape;1037;p79"/>
              <p:cNvSpPr/>
              <p:nvPr/>
            </p:nvSpPr>
            <p:spPr>
              <a:xfrm>
                <a:off x="9144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38" name="Google Shape;1038;p79"/>
              <p:cNvSpPr/>
              <p:nvPr/>
            </p:nvSpPr>
            <p:spPr>
              <a:xfrm>
                <a:off x="9753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39" name="Google Shape;1039;p79"/>
              <p:cNvSpPr/>
              <p:nvPr/>
            </p:nvSpPr>
            <p:spPr>
              <a:xfrm>
                <a:off x="10363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nvGrpSpPr>
            <p:cNvPr id="1040" name="Google Shape;1040;p79"/>
            <p:cNvGrpSpPr/>
            <p:nvPr/>
          </p:nvGrpSpPr>
          <p:grpSpPr>
            <a:xfrm>
              <a:off x="-10" y="1"/>
              <a:ext cx="12192011" cy="6858000"/>
              <a:chOff x="-10" y="0"/>
              <a:chExt cx="12192011" cy="8128007"/>
            </a:xfrm>
          </p:grpSpPr>
          <p:sp>
            <p:nvSpPr>
              <p:cNvPr id="1041" name="Google Shape;1041;p79"/>
              <p:cNvSpPr/>
              <p:nvPr/>
            </p:nvSpPr>
            <p:spPr>
              <a:xfrm rot="5400000">
                <a:off x="5757335" y="-575733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42" name="Google Shape;1042;p79"/>
              <p:cNvSpPr/>
              <p:nvPr/>
            </p:nvSpPr>
            <p:spPr>
              <a:xfrm rot="5400000">
                <a:off x="5757334" y="-508000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43" name="Google Shape;1043;p79"/>
              <p:cNvSpPr/>
              <p:nvPr/>
            </p:nvSpPr>
            <p:spPr>
              <a:xfrm rot="5400000">
                <a:off x="5757333" y="-440266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44" name="Google Shape;1044;p79"/>
              <p:cNvSpPr/>
              <p:nvPr/>
            </p:nvSpPr>
            <p:spPr>
              <a:xfrm rot="5400000">
                <a:off x="5757332" y="-372533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45" name="Google Shape;1045;p79"/>
              <p:cNvSpPr/>
              <p:nvPr/>
            </p:nvSpPr>
            <p:spPr>
              <a:xfrm rot="5400000">
                <a:off x="5757331" y="-3047998"/>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46" name="Google Shape;1046;p79"/>
              <p:cNvSpPr/>
              <p:nvPr/>
            </p:nvSpPr>
            <p:spPr>
              <a:xfrm rot="5400000">
                <a:off x="5757330" y="-237066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47" name="Google Shape;1047;p79"/>
              <p:cNvSpPr/>
              <p:nvPr/>
            </p:nvSpPr>
            <p:spPr>
              <a:xfrm rot="5400000">
                <a:off x="5757329" y="-169333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48" name="Google Shape;1048;p79"/>
              <p:cNvSpPr/>
              <p:nvPr/>
            </p:nvSpPr>
            <p:spPr>
              <a:xfrm rot="5400000">
                <a:off x="5757328" y="-101599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49" name="Google Shape;1049;p79"/>
              <p:cNvSpPr/>
              <p:nvPr/>
            </p:nvSpPr>
            <p:spPr>
              <a:xfrm rot="5400000">
                <a:off x="5757327" y="-33866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50" name="Google Shape;1050;p79"/>
              <p:cNvSpPr/>
              <p:nvPr/>
            </p:nvSpPr>
            <p:spPr>
              <a:xfrm rot="5400000">
                <a:off x="5757326" y="33867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51" name="Google Shape;1051;p79"/>
              <p:cNvSpPr/>
              <p:nvPr/>
            </p:nvSpPr>
            <p:spPr>
              <a:xfrm rot="5400000">
                <a:off x="5757325" y="101600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52" name="Google Shape;1052;p79"/>
              <p:cNvSpPr/>
              <p:nvPr/>
            </p:nvSpPr>
            <p:spPr>
              <a:xfrm rot="5400000">
                <a:off x="5757324" y="169334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sp>
        <p:nvSpPr>
          <p:cNvPr id="1053" name="Google Shape;1053;p79"/>
          <p:cNvSpPr/>
          <p:nvPr/>
        </p:nvSpPr>
        <p:spPr>
          <a:xfrm>
            <a:off x="3556000" y="0"/>
            <a:ext cx="2031994"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3 v stripes closed center">
  <p:cSld name="1_3 v stripes closed center">
    <p:bg>
      <p:bgPr>
        <a:solidFill>
          <a:schemeClr val="accent1"/>
        </a:solidFill>
      </p:bgPr>
    </p:bg>
    <p:spTree>
      <p:nvGrpSpPr>
        <p:cNvPr id="1054" name="Shape 1054"/>
        <p:cNvGrpSpPr/>
        <p:nvPr/>
      </p:nvGrpSpPr>
      <p:grpSpPr>
        <a:xfrm>
          <a:off x="0" y="0"/>
          <a:ext cx="0" cy="0"/>
          <a:chOff x="0" y="0"/>
          <a:chExt cx="0" cy="0"/>
        </a:xfrm>
      </p:grpSpPr>
      <p:grpSp>
        <p:nvGrpSpPr>
          <p:cNvPr id="1055" name="Google Shape;1055;p80"/>
          <p:cNvGrpSpPr/>
          <p:nvPr/>
        </p:nvGrpSpPr>
        <p:grpSpPr>
          <a:xfrm>
            <a:off x="-7" y="0"/>
            <a:ext cx="9144008" cy="5143501"/>
            <a:chOff x="-10" y="0"/>
            <a:chExt cx="12192011" cy="6858001"/>
          </a:xfrm>
        </p:grpSpPr>
        <p:grpSp>
          <p:nvGrpSpPr>
            <p:cNvPr id="1056" name="Google Shape;1056;p80"/>
            <p:cNvGrpSpPr/>
            <p:nvPr/>
          </p:nvGrpSpPr>
          <p:grpSpPr>
            <a:xfrm>
              <a:off x="0" y="0"/>
              <a:ext cx="12192000" cy="6858000"/>
              <a:chOff x="0" y="0"/>
              <a:chExt cx="10972800" cy="6858000"/>
            </a:xfrm>
          </p:grpSpPr>
          <p:sp>
            <p:nvSpPr>
              <p:cNvPr id="1057" name="Google Shape;1057;p80"/>
              <p:cNvSpPr/>
              <p:nvPr/>
            </p:nvSpPr>
            <p:spPr>
              <a:xfrm>
                <a:off x="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58" name="Google Shape;1058;p80"/>
              <p:cNvSpPr/>
              <p:nvPr/>
            </p:nvSpPr>
            <p:spPr>
              <a:xfrm>
                <a:off x="609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59" name="Google Shape;1059;p80"/>
              <p:cNvSpPr/>
              <p:nvPr/>
            </p:nvSpPr>
            <p:spPr>
              <a:xfrm>
                <a:off x="1219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60" name="Google Shape;1060;p80"/>
              <p:cNvSpPr/>
              <p:nvPr/>
            </p:nvSpPr>
            <p:spPr>
              <a:xfrm>
                <a:off x="1828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61" name="Google Shape;1061;p80"/>
              <p:cNvSpPr/>
              <p:nvPr/>
            </p:nvSpPr>
            <p:spPr>
              <a:xfrm>
                <a:off x="2438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62" name="Google Shape;1062;p80"/>
              <p:cNvSpPr/>
              <p:nvPr/>
            </p:nvSpPr>
            <p:spPr>
              <a:xfrm>
                <a:off x="3048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63" name="Google Shape;1063;p80"/>
              <p:cNvSpPr/>
              <p:nvPr/>
            </p:nvSpPr>
            <p:spPr>
              <a:xfrm>
                <a:off x="3657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64" name="Google Shape;1064;p80"/>
              <p:cNvSpPr/>
              <p:nvPr/>
            </p:nvSpPr>
            <p:spPr>
              <a:xfrm>
                <a:off x="4267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65" name="Google Shape;1065;p80"/>
              <p:cNvSpPr/>
              <p:nvPr/>
            </p:nvSpPr>
            <p:spPr>
              <a:xfrm>
                <a:off x="4876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66" name="Google Shape;1066;p80"/>
              <p:cNvSpPr/>
              <p:nvPr/>
            </p:nvSpPr>
            <p:spPr>
              <a:xfrm>
                <a:off x="5486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67" name="Google Shape;1067;p80"/>
              <p:cNvSpPr/>
              <p:nvPr/>
            </p:nvSpPr>
            <p:spPr>
              <a:xfrm>
                <a:off x="6096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68" name="Google Shape;1068;p80"/>
              <p:cNvSpPr/>
              <p:nvPr/>
            </p:nvSpPr>
            <p:spPr>
              <a:xfrm>
                <a:off x="6705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69" name="Google Shape;1069;p80"/>
              <p:cNvSpPr/>
              <p:nvPr/>
            </p:nvSpPr>
            <p:spPr>
              <a:xfrm>
                <a:off x="7315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70" name="Google Shape;1070;p80"/>
              <p:cNvSpPr/>
              <p:nvPr/>
            </p:nvSpPr>
            <p:spPr>
              <a:xfrm>
                <a:off x="7924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71" name="Google Shape;1071;p80"/>
              <p:cNvSpPr/>
              <p:nvPr/>
            </p:nvSpPr>
            <p:spPr>
              <a:xfrm>
                <a:off x="8534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72" name="Google Shape;1072;p80"/>
              <p:cNvSpPr/>
              <p:nvPr/>
            </p:nvSpPr>
            <p:spPr>
              <a:xfrm>
                <a:off x="9144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73" name="Google Shape;1073;p80"/>
              <p:cNvSpPr/>
              <p:nvPr/>
            </p:nvSpPr>
            <p:spPr>
              <a:xfrm>
                <a:off x="9753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74" name="Google Shape;1074;p80"/>
              <p:cNvSpPr/>
              <p:nvPr/>
            </p:nvSpPr>
            <p:spPr>
              <a:xfrm>
                <a:off x="10363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nvGrpSpPr>
            <p:cNvPr id="1075" name="Google Shape;1075;p80"/>
            <p:cNvGrpSpPr/>
            <p:nvPr/>
          </p:nvGrpSpPr>
          <p:grpSpPr>
            <a:xfrm>
              <a:off x="-10" y="1"/>
              <a:ext cx="12192011" cy="6858000"/>
              <a:chOff x="-10" y="0"/>
              <a:chExt cx="12192011" cy="8128007"/>
            </a:xfrm>
          </p:grpSpPr>
          <p:sp>
            <p:nvSpPr>
              <p:cNvPr id="1076" name="Google Shape;1076;p80"/>
              <p:cNvSpPr/>
              <p:nvPr/>
            </p:nvSpPr>
            <p:spPr>
              <a:xfrm rot="5400000">
                <a:off x="5757335" y="-575733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77" name="Google Shape;1077;p80"/>
              <p:cNvSpPr/>
              <p:nvPr/>
            </p:nvSpPr>
            <p:spPr>
              <a:xfrm rot="5400000">
                <a:off x="5757334" y="-508000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78" name="Google Shape;1078;p80"/>
              <p:cNvSpPr/>
              <p:nvPr/>
            </p:nvSpPr>
            <p:spPr>
              <a:xfrm rot="5400000">
                <a:off x="5757333" y="-440266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79" name="Google Shape;1079;p80"/>
              <p:cNvSpPr/>
              <p:nvPr/>
            </p:nvSpPr>
            <p:spPr>
              <a:xfrm rot="5400000">
                <a:off x="5757332" y="-372533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80" name="Google Shape;1080;p80"/>
              <p:cNvSpPr/>
              <p:nvPr/>
            </p:nvSpPr>
            <p:spPr>
              <a:xfrm rot="5400000">
                <a:off x="5757331" y="-3047998"/>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81" name="Google Shape;1081;p80"/>
              <p:cNvSpPr/>
              <p:nvPr/>
            </p:nvSpPr>
            <p:spPr>
              <a:xfrm rot="5400000">
                <a:off x="5757330" y="-237066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82" name="Google Shape;1082;p80"/>
              <p:cNvSpPr/>
              <p:nvPr/>
            </p:nvSpPr>
            <p:spPr>
              <a:xfrm rot="5400000">
                <a:off x="5757329" y="-169333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83" name="Google Shape;1083;p80"/>
              <p:cNvSpPr/>
              <p:nvPr/>
            </p:nvSpPr>
            <p:spPr>
              <a:xfrm rot="5400000">
                <a:off x="5757328" y="-101599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84" name="Google Shape;1084;p80"/>
              <p:cNvSpPr/>
              <p:nvPr/>
            </p:nvSpPr>
            <p:spPr>
              <a:xfrm rot="5400000">
                <a:off x="5757327" y="-33866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85" name="Google Shape;1085;p80"/>
              <p:cNvSpPr/>
              <p:nvPr/>
            </p:nvSpPr>
            <p:spPr>
              <a:xfrm rot="5400000">
                <a:off x="5757326" y="33867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86" name="Google Shape;1086;p80"/>
              <p:cNvSpPr/>
              <p:nvPr/>
            </p:nvSpPr>
            <p:spPr>
              <a:xfrm rot="5400000">
                <a:off x="5757325" y="101600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87" name="Google Shape;1087;p80"/>
              <p:cNvSpPr/>
              <p:nvPr/>
            </p:nvSpPr>
            <p:spPr>
              <a:xfrm rot="5400000">
                <a:off x="5757324" y="169334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sp>
        <p:nvSpPr>
          <p:cNvPr id="1088" name="Google Shape;1088;p80"/>
          <p:cNvSpPr/>
          <p:nvPr/>
        </p:nvSpPr>
        <p:spPr>
          <a:xfrm>
            <a:off x="3047999" y="0"/>
            <a:ext cx="3047994"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v stripes highlight center">
  <p:cSld name="3 v stripes highlight center">
    <p:spTree>
      <p:nvGrpSpPr>
        <p:cNvPr id="1089" name="Shape 1089"/>
        <p:cNvGrpSpPr/>
        <p:nvPr/>
      </p:nvGrpSpPr>
      <p:grpSpPr>
        <a:xfrm>
          <a:off x="0" y="0"/>
          <a:ext cx="0" cy="0"/>
          <a:chOff x="0" y="0"/>
          <a:chExt cx="0" cy="0"/>
        </a:xfrm>
      </p:grpSpPr>
      <p:grpSp>
        <p:nvGrpSpPr>
          <p:cNvPr id="1090" name="Google Shape;1090;p81"/>
          <p:cNvGrpSpPr/>
          <p:nvPr/>
        </p:nvGrpSpPr>
        <p:grpSpPr>
          <a:xfrm>
            <a:off x="-7" y="0"/>
            <a:ext cx="9144008" cy="5143501"/>
            <a:chOff x="-10" y="0"/>
            <a:chExt cx="12192011" cy="6858001"/>
          </a:xfrm>
        </p:grpSpPr>
        <p:grpSp>
          <p:nvGrpSpPr>
            <p:cNvPr id="1091" name="Google Shape;1091;p81"/>
            <p:cNvGrpSpPr/>
            <p:nvPr/>
          </p:nvGrpSpPr>
          <p:grpSpPr>
            <a:xfrm>
              <a:off x="0" y="0"/>
              <a:ext cx="12192000" cy="6858000"/>
              <a:chOff x="0" y="0"/>
              <a:chExt cx="10972800" cy="6858000"/>
            </a:xfrm>
          </p:grpSpPr>
          <p:sp>
            <p:nvSpPr>
              <p:cNvPr id="1092" name="Google Shape;1092;p81"/>
              <p:cNvSpPr/>
              <p:nvPr/>
            </p:nvSpPr>
            <p:spPr>
              <a:xfrm>
                <a:off x="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93" name="Google Shape;1093;p81"/>
              <p:cNvSpPr/>
              <p:nvPr/>
            </p:nvSpPr>
            <p:spPr>
              <a:xfrm>
                <a:off x="609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94" name="Google Shape;1094;p81"/>
              <p:cNvSpPr/>
              <p:nvPr/>
            </p:nvSpPr>
            <p:spPr>
              <a:xfrm>
                <a:off x="1219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95" name="Google Shape;1095;p81"/>
              <p:cNvSpPr/>
              <p:nvPr/>
            </p:nvSpPr>
            <p:spPr>
              <a:xfrm>
                <a:off x="1828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96" name="Google Shape;1096;p81"/>
              <p:cNvSpPr/>
              <p:nvPr/>
            </p:nvSpPr>
            <p:spPr>
              <a:xfrm>
                <a:off x="2438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97" name="Google Shape;1097;p81"/>
              <p:cNvSpPr/>
              <p:nvPr/>
            </p:nvSpPr>
            <p:spPr>
              <a:xfrm>
                <a:off x="3048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98" name="Google Shape;1098;p81"/>
              <p:cNvSpPr/>
              <p:nvPr/>
            </p:nvSpPr>
            <p:spPr>
              <a:xfrm>
                <a:off x="3657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99" name="Google Shape;1099;p81"/>
              <p:cNvSpPr/>
              <p:nvPr/>
            </p:nvSpPr>
            <p:spPr>
              <a:xfrm>
                <a:off x="4267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00" name="Google Shape;1100;p81"/>
              <p:cNvSpPr/>
              <p:nvPr/>
            </p:nvSpPr>
            <p:spPr>
              <a:xfrm>
                <a:off x="4876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01" name="Google Shape;1101;p81"/>
              <p:cNvSpPr/>
              <p:nvPr/>
            </p:nvSpPr>
            <p:spPr>
              <a:xfrm>
                <a:off x="5486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02" name="Google Shape;1102;p81"/>
              <p:cNvSpPr/>
              <p:nvPr/>
            </p:nvSpPr>
            <p:spPr>
              <a:xfrm>
                <a:off x="6096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03" name="Google Shape;1103;p81"/>
              <p:cNvSpPr/>
              <p:nvPr/>
            </p:nvSpPr>
            <p:spPr>
              <a:xfrm>
                <a:off x="6705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04" name="Google Shape;1104;p81"/>
              <p:cNvSpPr/>
              <p:nvPr/>
            </p:nvSpPr>
            <p:spPr>
              <a:xfrm>
                <a:off x="7315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05" name="Google Shape;1105;p81"/>
              <p:cNvSpPr/>
              <p:nvPr/>
            </p:nvSpPr>
            <p:spPr>
              <a:xfrm>
                <a:off x="7924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06" name="Google Shape;1106;p81"/>
              <p:cNvSpPr/>
              <p:nvPr/>
            </p:nvSpPr>
            <p:spPr>
              <a:xfrm>
                <a:off x="8534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07" name="Google Shape;1107;p81"/>
              <p:cNvSpPr/>
              <p:nvPr/>
            </p:nvSpPr>
            <p:spPr>
              <a:xfrm>
                <a:off x="9144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08" name="Google Shape;1108;p81"/>
              <p:cNvSpPr/>
              <p:nvPr/>
            </p:nvSpPr>
            <p:spPr>
              <a:xfrm>
                <a:off x="9753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09" name="Google Shape;1109;p81"/>
              <p:cNvSpPr/>
              <p:nvPr/>
            </p:nvSpPr>
            <p:spPr>
              <a:xfrm>
                <a:off x="10363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nvGrpSpPr>
            <p:cNvPr id="1110" name="Google Shape;1110;p81"/>
            <p:cNvGrpSpPr/>
            <p:nvPr/>
          </p:nvGrpSpPr>
          <p:grpSpPr>
            <a:xfrm>
              <a:off x="-10" y="1"/>
              <a:ext cx="12192011" cy="6858000"/>
              <a:chOff x="-10" y="0"/>
              <a:chExt cx="12192011" cy="8128007"/>
            </a:xfrm>
          </p:grpSpPr>
          <p:sp>
            <p:nvSpPr>
              <p:cNvPr id="1111" name="Google Shape;1111;p81"/>
              <p:cNvSpPr/>
              <p:nvPr/>
            </p:nvSpPr>
            <p:spPr>
              <a:xfrm rot="5400000">
                <a:off x="5757335" y="-575733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12" name="Google Shape;1112;p81"/>
              <p:cNvSpPr/>
              <p:nvPr/>
            </p:nvSpPr>
            <p:spPr>
              <a:xfrm rot="5400000">
                <a:off x="5757334" y="-508000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13" name="Google Shape;1113;p81"/>
              <p:cNvSpPr/>
              <p:nvPr/>
            </p:nvSpPr>
            <p:spPr>
              <a:xfrm rot="5400000">
                <a:off x="5757333" y="-440266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14" name="Google Shape;1114;p81"/>
              <p:cNvSpPr/>
              <p:nvPr/>
            </p:nvSpPr>
            <p:spPr>
              <a:xfrm rot="5400000">
                <a:off x="5757332" y="-372533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15" name="Google Shape;1115;p81"/>
              <p:cNvSpPr/>
              <p:nvPr/>
            </p:nvSpPr>
            <p:spPr>
              <a:xfrm rot="5400000">
                <a:off x="5757331" y="-3047998"/>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16" name="Google Shape;1116;p81"/>
              <p:cNvSpPr/>
              <p:nvPr/>
            </p:nvSpPr>
            <p:spPr>
              <a:xfrm rot="5400000">
                <a:off x="5757330" y="-237066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17" name="Google Shape;1117;p81"/>
              <p:cNvSpPr/>
              <p:nvPr/>
            </p:nvSpPr>
            <p:spPr>
              <a:xfrm rot="5400000">
                <a:off x="5757329" y="-169333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18" name="Google Shape;1118;p81"/>
              <p:cNvSpPr/>
              <p:nvPr/>
            </p:nvSpPr>
            <p:spPr>
              <a:xfrm rot="5400000">
                <a:off x="5757328" y="-101599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19" name="Google Shape;1119;p81"/>
              <p:cNvSpPr/>
              <p:nvPr/>
            </p:nvSpPr>
            <p:spPr>
              <a:xfrm rot="5400000">
                <a:off x="5757327" y="-33866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20" name="Google Shape;1120;p81"/>
              <p:cNvSpPr/>
              <p:nvPr/>
            </p:nvSpPr>
            <p:spPr>
              <a:xfrm rot="5400000">
                <a:off x="5757326" y="33867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21" name="Google Shape;1121;p81"/>
              <p:cNvSpPr/>
              <p:nvPr/>
            </p:nvSpPr>
            <p:spPr>
              <a:xfrm rot="5400000">
                <a:off x="5757325" y="101600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22" name="Google Shape;1122;p81"/>
              <p:cNvSpPr/>
              <p:nvPr/>
            </p:nvSpPr>
            <p:spPr>
              <a:xfrm rot="5400000">
                <a:off x="5757324" y="169334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sp>
        <p:nvSpPr>
          <p:cNvPr id="1123" name="Google Shape;1123;p81"/>
          <p:cNvSpPr/>
          <p:nvPr/>
        </p:nvSpPr>
        <p:spPr>
          <a:xfrm>
            <a:off x="-11794" y="-1"/>
            <a:ext cx="3071588"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24" name="Google Shape;1124;p81"/>
          <p:cNvSpPr/>
          <p:nvPr/>
        </p:nvSpPr>
        <p:spPr>
          <a:xfrm>
            <a:off x="3047993" y="0"/>
            <a:ext cx="3059793"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25" name="Google Shape;1125;p81"/>
          <p:cNvSpPr/>
          <p:nvPr/>
        </p:nvSpPr>
        <p:spPr>
          <a:xfrm>
            <a:off x="6095999" y="0"/>
            <a:ext cx="3047994"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v stripes superclosed center">
  <p:cSld name="3 v stripes superclosed center">
    <p:spTree>
      <p:nvGrpSpPr>
        <p:cNvPr id="1126" name="Shape 1126"/>
        <p:cNvGrpSpPr/>
        <p:nvPr/>
      </p:nvGrpSpPr>
      <p:grpSpPr>
        <a:xfrm>
          <a:off x="0" y="0"/>
          <a:ext cx="0" cy="0"/>
          <a:chOff x="0" y="0"/>
          <a:chExt cx="0" cy="0"/>
        </a:xfrm>
      </p:grpSpPr>
      <p:grpSp>
        <p:nvGrpSpPr>
          <p:cNvPr id="1127" name="Google Shape;1127;p82"/>
          <p:cNvGrpSpPr/>
          <p:nvPr/>
        </p:nvGrpSpPr>
        <p:grpSpPr>
          <a:xfrm>
            <a:off x="-7" y="0"/>
            <a:ext cx="9144008" cy="5143501"/>
            <a:chOff x="-10" y="0"/>
            <a:chExt cx="12192011" cy="6858001"/>
          </a:xfrm>
        </p:grpSpPr>
        <p:grpSp>
          <p:nvGrpSpPr>
            <p:cNvPr id="1128" name="Google Shape;1128;p82"/>
            <p:cNvGrpSpPr/>
            <p:nvPr/>
          </p:nvGrpSpPr>
          <p:grpSpPr>
            <a:xfrm>
              <a:off x="0" y="0"/>
              <a:ext cx="12192000" cy="6858000"/>
              <a:chOff x="0" y="0"/>
              <a:chExt cx="10972800" cy="6858000"/>
            </a:xfrm>
          </p:grpSpPr>
          <p:sp>
            <p:nvSpPr>
              <p:cNvPr id="1129" name="Google Shape;1129;p82"/>
              <p:cNvSpPr/>
              <p:nvPr/>
            </p:nvSpPr>
            <p:spPr>
              <a:xfrm>
                <a:off x="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30" name="Google Shape;1130;p82"/>
              <p:cNvSpPr/>
              <p:nvPr/>
            </p:nvSpPr>
            <p:spPr>
              <a:xfrm>
                <a:off x="609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31" name="Google Shape;1131;p82"/>
              <p:cNvSpPr/>
              <p:nvPr/>
            </p:nvSpPr>
            <p:spPr>
              <a:xfrm>
                <a:off x="1219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32" name="Google Shape;1132;p82"/>
              <p:cNvSpPr/>
              <p:nvPr/>
            </p:nvSpPr>
            <p:spPr>
              <a:xfrm>
                <a:off x="1828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33" name="Google Shape;1133;p82"/>
              <p:cNvSpPr/>
              <p:nvPr/>
            </p:nvSpPr>
            <p:spPr>
              <a:xfrm>
                <a:off x="2438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34" name="Google Shape;1134;p82"/>
              <p:cNvSpPr/>
              <p:nvPr/>
            </p:nvSpPr>
            <p:spPr>
              <a:xfrm>
                <a:off x="3048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35" name="Google Shape;1135;p82"/>
              <p:cNvSpPr/>
              <p:nvPr/>
            </p:nvSpPr>
            <p:spPr>
              <a:xfrm>
                <a:off x="3657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36" name="Google Shape;1136;p82"/>
              <p:cNvSpPr/>
              <p:nvPr/>
            </p:nvSpPr>
            <p:spPr>
              <a:xfrm>
                <a:off x="4267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37" name="Google Shape;1137;p82"/>
              <p:cNvSpPr/>
              <p:nvPr/>
            </p:nvSpPr>
            <p:spPr>
              <a:xfrm>
                <a:off x="4876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38" name="Google Shape;1138;p82"/>
              <p:cNvSpPr/>
              <p:nvPr/>
            </p:nvSpPr>
            <p:spPr>
              <a:xfrm>
                <a:off x="5486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39" name="Google Shape;1139;p82"/>
              <p:cNvSpPr/>
              <p:nvPr/>
            </p:nvSpPr>
            <p:spPr>
              <a:xfrm>
                <a:off x="6096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40" name="Google Shape;1140;p82"/>
              <p:cNvSpPr/>
              <p:nvPr/>
            </p:nvSpPr>
            <p:spPr>
              <a:xfrm>
                <a:off x="6705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41" name="Google Shape;1141;p82"/>
              <p:cNvSpPr/>
              <p:nvPr/>
            </p:nvSpPr>
            <p:spPr>
              <a:xfrm>
                <a:off x="7315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42" name="Google Shape;1142;p82"/>
              <p:cNvSpPr/>
              <p:nvPr/>
            </p:nvSpPr>
            <p:spPr>
              <a:xfrm>
                <a:off x="7924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43" name="Google Shape;1143;p82"/>
              <p:cNvSpPr/>
              <p:nvPr/>
            </p:nvSpPr>
            <p:spPr>
              <a:xfrm>
                <a:off x="8534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44" name="Google Shape;1144;p82"/>
              <p:cNvSpPr/>
              <p:nvPr/>
            </p:nvSpPr>
            <p:spPr>
              <a:xfrm>
                <a:off x="9144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45" name="Google Shape;1145;p82"/>
              <p:cNvSpPr/>
              <p:nvPr/>
            </p:nvSpPr>
            <p:spPr>
              <a:xfrm>
                <a:off x="9753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46" name="Google Shape;1146;p82"/>
              <p:cNvSpPr/>
              <p:nvPr/>
            </p:nvSpPr>
            <p:spPr>
              <a:xfrm>
                <a:off x="10363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nvGrpSpPr>
            <p:cNvPr id="1147" name="Google Shape;1147;p82"/>
            <p:cNvGrpSpPr/>
            <p:nvPr/>
          </p:nvGrpSpPr>
          <p:grpSpPr>
            <a:xfrm>
              <a:off x="-10" y="1"/>
              <a:ext cx="12192011" cy="6858000"/>
              <a:chOff x="-10" y="0"/>
              <a:chExt cx="12192011" cy="8128007"/>
            </a:xfrm>
          </p:grpSpPr>
          <p:sp>
            <p:nvSpPr>
              <p:cNvPr id="1148" name="Google Shape;1148;p82"/>
              <p:cNvSpPr/>
              <p:nvPr/>
            </p:nvSpPr>
            <p:spPr>
              <a:xfrm rot="5400000">
                <a:off x="5757335" y="-575733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49" name="Google Shape;1149;p82"/>
              <p:cNvSpPr/>
              <p:nvPr/>
            </p:nvSpPr>
            <p:spPr>
              <a:xfrm rot="5400000">
                <a:off x="5757334" y="-508000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50" name="Google Shape;1150;p82"/>
              <p:cNvSpPr/>
              <p:nvPr/>
            </p:nvSpPr>
            <p:spPr>
              <a:xfrm rot="5400000">
                <a:off x="5757333" y="-440266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51" name="Google Shape;1151;p82"/>
              <p:cNvSpPr/>
              <p:nvPr/>
            </p:nvSpPr>
            <p:spPr>
              <a:xfrm rot="5400000">
                <a:off x="5757332" y="-372533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52" name="Google Shape;1152;p82"/>
              <p:cNvSpPr/>
              <p:nvPr/>
            </p:nvSpPr>
            <p:spPr>
              <a:xfrm rot="5400000">
                <a:off x="5757331" y="-3047998"/>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53" name="Google Shape;1153;p82"/>
              <p:cNvSpPr/>
              <p:nvPr/>
            </p:nvSpPr>
            <p:spPr>
              <a:xfrm rot="5400000">
                <a:off x="5757330" y="-237066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54" name="Google Shape;1154;p82"/>
              <p:cNvSpPr/>
              <p:nvPr/>
            </p:nvSpPr>
            <p:spPr>
              <a:xfrm rot="5400000">
                <a:off x="5757329" y="-169333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55" name="Google Shape;1155;p82"/>
              <p:cNvSpPr/>
              <p:nvPr/>
            </p:nvSpPr>
            <p:spPr>
              <a:xfrm rot="5400000">
                <a:off x="5757328" y="-101599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56" name="Google Shape;1156;p82"/>
              <p:cNvSpPr/>
              <p:nvPr/>
            </p:nvSpPr>
            <p:spPr>
              <a:xfrm rot="5400000">
                <a:off x="5757327" y="-33866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57" name="Google Shape;1157;p82"/>
              <p:cNvSpPr/>
              <p:nvPr/>
            </p:nvSpPr>
            <p:spPr>
              <a:xfrm rot="5400000">
                <a:off x="5757326" y="33867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58" name="Google Shape;1158;p82"/>
              <p:cNvSpPr/>
              <p:nvPr/>
            </p:nvSpPr>
            <p:spPr>
              <a:xfrm rot="5400000">
                <a:off x="5757325" y="101600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59" name="Google Shape;1159;p82"/>
              <p:cNvSpPr/>
              <p:nvPr/>
            </p:nvSpPr>
            <p:spPr>
              <a:xfrm rot="5400000">
                <a:off x="5757324" y="169334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sp>
        <p:nvSpPr>
          <p:cNvPr id="1160" name="Google Shape;1160;p82"/>
          <p:cNvSpPr/>
          <p:nvPr/>
        </p:nvSpPr>
        <p:spPr>
          <a:xfrm>
            <a:off x="-11794" y="-1"/>
            <a:ext cx="3071588" cy="51435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61" name="Google Shape;1161;p82"/>
          <p:cNvSpPr/>
          <p:nvPr/>
        </p:nvSpPr>
        <p:spPr>
          <a:xfrm>
            <a:off x="3047993" y="0"/>
            <a:ext cx="3059793"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62" name="Google Shape;1162;p82"/>
          <p:cNvSpPr/>
          <p:nvPr/>
        </p:nvSpPr>
        <p:spPr>
          <a:xfrm>
            <a:off x="6095999" y="0"/>
            <a:ext cx="3047994" cy="51435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3 v stripes superclosed center">
  <p:cSld name="1_3 v stripes superclosed center">
    <p:spTree>
      <p:nvGrpSpPr>
        <p:cNvPr id="1163" name="Shape 1163"/>
        <p:cNvGrpSpPr/>
        <p:nvPr/>
      </p:nvGrpSpPr>
      <p:grpSpPr>
        <a:xfrm>
          <a:off x="0" y="0"/>
          <a:ext cx="0" cy="0"/>
          <a:chOff x="0" y="0"/>
          <a:chExt cx="0" cy="0"/>
        </a:xfrm>
      </p:grpSpPr>
      <p:grpSp>
        <p:nvGrpSpPr>
          <p:cNvPr id="1164" name="Google Shape;1164;p83"/>
          <p:cNvGrpSpPr/>
          <p:nvPr/>
        </p:nvGrpSpPr>
        <p:grpSpPr>
          <a:xfrm>
            <a:off x="-7" y="0"/>
            <a:ext cx="9144008" cy="5143501"/>
            <a:chOff x="-10" y="0"/>
            <a:chExt cx="12192011" cy="6858001"/>
          </a:xfrm>
        </p:grpSpPr>
        <p:grpSp>
          <p:nvGrpSpPr>
            <p:cNvPr id="1165" name="Google Shape;1165;p83"/>
            <p:cNvGrpSpPr/>
            <p:nvPr/>
          </p:nvGrpSpPr>
          <p:grpSpPr>
            <a:xfrm>
              <a:off x="0" y="0"/>
              <a:ext cx="12192000" cy="6858000"/>
              <a:chOff x="0" y="0"/>
              <a:chExt cx="10972800" cy="6858000"/>
            </a:xfrm>
          </p:grpSpPr>
          <p:sp>
            <p:nvSpPr>
              <p:cNvPr id="1166" name="Google Shape;1166;p83"/>
              <p:cNvSpPr/>
              <p:nvPr/>
            </p:nvSpPr>
            <p:spPr>
              <a:xfrm>
                <a:off x="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67" name="Google Shape;1167;p83"/>
              <p:cNvSpPr/>
              <p:nvPr/>
            </p:nvSpPr>
            <p:spPr>
              <a:xfrm>
                <a:off x="609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68" name="Google Shape;1168;p83"/>
              <p:cNvSpPr/>
              <p:nvPr/>
            </p:nvSpPr>
            <p:spPr>
              <a:xfrm>
                <a:off x="1219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69" name="Google Shape;1169;p83"/>
              <p:cNvSpPr/>
              <p:nvPr/>
            </p:nvSpPr>
            <p:spPr>
              <a:xfrm>
                <a:off x="1828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70" name="Google Shape;1170;p83"/>
              <p:cNvSpPr/>
              <p:nvPr/>
            </p:nvSpPr>
            <p:spPr>
              <a:xfrm>
                <a:off x="2438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71" name="Google Shape;1171;p83"/>
              <p:cNvSpPr/>
              <p:nvPr/>
            </p:nvSpPr>
            <p:spPr>
              <a:xfrm>
                <a:off x="3048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72" name="Google Shape;1172;p83"/>
              <p:cNvSpPr/>
              <p:nvPr/>
            </p:nvSpPr>
            <p:spPr>
              <a:xfrm>
                <a:off x="3657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73" name="Google Shape;1173;p83"/>
              <p:cNvSpPr/>
              <p:nvPr/>
            </p:nvSpPr>
            <p:spPr>
              <a:xfrm>
                <a:off x="4267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74" name="Google Shape;1174;p83"/>
              <p:cNvSpPr/>
              <p:nvPr/>
            </p:nvSpPr>
            <p:spPr>
              <a:xfrm>
                <a:off x="4876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75" name="Google Shape;1175;p83"/>
              <p:cNvSpPr/>
              <p:nvPr/>
            </p:nvSpPr>
            <p:spPr>
              <a:xfrm>
                <a:off x="5486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76" name="Google Shape;1176;p83"/>
              <p:cNvSpPr/>
              <p:nvPr/>
            </p:nvSpPr>
            <p:spPr>
              <a:xfrm>
                <a:off x="6096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77" name="Google Shape;1177;p83"/>
              <p:cNvSpPr/>
              <p:nvPr/>
            </p:nvSpPr>
            <p:spPr>
              <a:xfrm>
                <a:off x="6705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78" name="Google Shape;1178;p83"/>
              <p:cNvSpPr/>
              <p:nvPr/>
            </p:nvSpPr>
            <p:spPr>
              <a:xfrm>
                <a:off x="7315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79" name="Google Shape;1179;p83"/>
              <p:cNvSpPr/>
              <p:nvPr/>
            </p:nvSpPr>
            <p:spPr>
              <a:xfrm>
                <a:off x="7924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80" name="Google Shape;1180;p83"/>
              <p:cNvSpPr/>
              <p:nvPr/>
            </p:nvSpPr>
            <p:spPr>
              <a:xfrm>
                <a:off x="8534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81" name="Google Shape;1181;p83"/>
              <p:cNvSpPr/>
              <p:nvPr/>
            </p:nvSpPr>
            <p:spPr>
              <a:xfrm>
                <a:off x="9144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82" name="Google Shape;1182;p83"/>
              <p:cNvSpPr/>
              <p:nvPr/>
            </p:nvSpPr>
            <p:spPr>
              <a:xfrm>
                <a:off x="9753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83" name="Google Shape;1183;p83"/>
              <p:cNvSpPr/>
              <p:nvPr/>
            </p:nvSpPr>
            <p:spPr>
              <a:xfrm>
                <a:off x="10363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nvGrpSpPr>
            <p:cNvPr id="1184" name="Google Shape;1184;p83"/>
            <p:cNvGrpSpPr/>
            <p:nvPr/>
          </p:nvGrpSpPr>
          <p:grpSpPr>
            <a:xfrm>
              <a:off x="-10" y="1"/>
              <a:ext cx="12192011" cy="6858000"/>
              <a:chOff x="-10" y="0"/>
              <a:chExt cx="12192011" cy="8128007"/>
            </a:xfrm>
          </p:grpSpPr>
          <p:sp>
            <p:nvSpPr>
              <p:cNvPr id="1185" name="Google Shape;1185;p83"/>
              <p:cNvSpPr/>
              <p:nvPr/>
            </p:nvSpPr>
            <p:spPr>
              <a:xfrm rot="5400000">
                <a:off x="5757335" y="-575733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86" name="Google Shape;1186;p83"/>
              <p:cNvSpPr/>
              <p:nvPr/>
            </p:nvSpPr>
            <p:spPr>
              <a:xfrm rot="5400000">
                <a:off x="5757334" y="-508000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87" name="Google Shape;1187;p83"/>
              <p:cNvSpPr/>
              <p:nvPr/>
            </p:nvSpPr>
            <p:spPr>
              <a:xfrm rot="5400000">
                <a:off x="5757333" y="-440266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88" name="Google Shape;1188;p83"/>
              <p:cNvSpPr/>
              <p:nvPr/>
            </p:nvSpPr>
            <p:spPr>
              <a:xfrm rot="5400000">
                <a:off x="5757332" y="-372533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89" name="Google Shape;1189;p83"/>
              <p:cNvSpPr/>
              <p:nvPr/>
            </p:nvSpPr>
            <p:spPr>
              <a:xfrm rot="5400000">
                <a:off x="5757331" y="-3047998"/>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90" name="Google Shape;1190;p83"/>
              <p:cNvSpPr/>
              <p:nvPr/>
            </p:nvSpPr>
            <p:spPr>
              <a:xfrm rot="5400000">
                <a:off x="5757330" y="-237066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91" name="Google Shape;1191;p83"/>
              <p:cNvSpPr/>
              <p:nvPr/>
            </p:nvSpPr>
            <p:spPr>
              <a:xfrm rot="5400000">
                <a:off x="5757329" y="-169333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92" name="Google Shape;1192;p83"/>
              <p:cNvSpPr/>
              <p:nvPr/>
            </p:nvSpPr>
            <p:spPr>
              <a:xfrm rot="5400000">
                <a:off x="5757328" y="-101599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93" name="Google Shape;1193;p83"/>
              <p:cNvSpPr/>
              <p:nvPr/>
            </p:nvSpPr>
            <p:spPr>
              <a:xfrm rot="5400000">
                <a:off x="5757327" y="-33866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94" name="Google Shape;1194;p83"/>
              <p:cNvSpPr/>
              <p:nvPr/>
            </p:nvSpPr>
            <p:spPr>
              <a:xfrm rot="5400000">
                <a:off x="5757326" y="33867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95" name="Google Shape;1195;p83"/>
              <p:cNvSpPr/>
              <p:nvPr/>
            </p:nvSpPr>
            <p:spPr>
              <a:xfrm rot="5400000">
                <a:off x="5757325" y="101600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196" name="Google Shape;1196;p83"/>
              <p:cNvSpPr/>
              <p:nvPr/>
            </p:nvSpPr>
            <p:spPr>
              <a:xfrm rot="5400000">
                <a:off x="5757324" y="169334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sp>
        <p:nvSpPr>
          <p:cNvPr id="1197" name="Google Shape;1197;p83"/>
          <p:cNvSpPr/>
          <p:nvPr>
            <p:ph idx="2" type="pic"/>
          </p:nvPr>
        </p:nvSpPr>
        <p:spPr>
          <a:xfrm>
            <a:off x="6095994" y="0"/>
            <a:ext cx="3047999" cy="5143499"/>
          </a:xfrm>
          <a:prstGeom prst="rect">
            <a:avLst/>
          </a:prstGeom>
          <a:noFill/>
          <a:ln>
            <a:noFill/>
          </a:ln>
        </p:spPr>
      </p:sp>
      <p:sp>
        <p:nvSpPr>
          <p:cNvPr id="1198" name="Google Shape;1198;p83"/>
          <p:cNvSpPr txBox="1"/>
          <p:nvPr>
            <p:ph idx="1" type="body"/>
          </p:nvPr>
        </p:nvSpPr>
        <p:spPr>
          <a:xfrm>
            <a:off x="508000" y="1285874"/>
            <a:ext cx="5075823" cy="85725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400"/>
              <a:buNone/>
              <a:defRPr sz="1400">
                <a:latin typeface="Calibri"/>
                <a:ea typeface="Calibri"/>
                <a:cs typeface="Calibri"/>
                <a:sym typeface="Calibri"/>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99" name="Google Shape;1199;p83"/>
          <p:cNvSpPr txBox="1"/>
          <p:nvPr>
            <p:ph idx="3" type="body"/>
          </p:nvPr>
        </p:nvSpPr>
        <p:spPr>
          <a:xfrm>
            <a:off x="508000" y="2430965"/>
            <a:ext cx="5075823" cy="85725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400"/>
              <a:buNone/>
              <a:defRPr sz="1400">
                <a:latin typeface="Calibri"/>
                <a:ea typeface="Calibri"/>
                <a:cs typeface="Calibri"/>
                <a:sym typeface="Calibri"/>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00" name="Google Shape;1200;p83"/>
          <p:cNvSpPr txBox="1"/>
          <p:nvPr>
            <p:ph idx="4" type="body"/>
          </p:nvPr>
        </p:nvSpPr>
        <p:spPr>
          <a:xfrm>
            <a:off x="508000" y="3576056"/>
            <a:ext cx="5075823" cy="85725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400"/>
              <a:buNone/>
              <a:defRPr sz="1400">
                <a:latin typeface="Calibri"/>
                <a:ea typeface="Calibri"/>
                <a:cs typeface="Calibri"/>
                <a:sym typeface="Calibri"/>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01" name="Google Shape;1201;p83"/>
          <p:cNvSpPr txBox="1"/>
          <p:nvPr>
            <p:ph idx="5" type="body"/>
          </p:nvPr>
        </p:nvSpPr>
        <p:spPr>
          <a:xfrm>
            <a:off x="508000" y="447863"/>
            <a:ext cx="4546800" cy="4286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228600" lvl="1" marL="914400" algn="l">
              <a:lnSpc>
                <a:spcPct val="90000"/>
              </a:lnSpc>
              <a:spcBef>
                <a:spcPts val="400"/>
              </a:spcBef>
              <a:spcAft>
                <a:spcPts val="0"/>
              </a:spcAft>
              <a:buClr>
                <a:schemeClr val="dk1"/>
              </a:buClr>
              <a:buSzPts val="3600"/>
              <a:buNone/>
              <a:defRPr b="1" sz="3600"/>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3 v stripes superclosed center">
  <p:cSld name="2_3 v stripes superclosed center">
    <p:spTree>
      <p:nvGrpSpPr>
        <p:cNvPr id="1202" name="Shape 1202"/>
        <p:cNvGrpSpPr/>
        <p:nvPr/>
      </p:nvGrpSpPr>
      <p:grpSpPr>
        <a:xfrm>
          <a:off x="0" y="0"/>
          <a:ext cx="0" cy="0"/>
          <a:chOff x="0" y="0"/>
          <a:chExt cx="0" cy="0"/>
        </a:xfrm>
      </p:grpSpPr>
      <p:grpSp>
        <p:nvGrpSpPr>
          <p:cNvPr id="1203" name="Google Shape;1203;p84"/>
          <p:cNvGrpSpPr/>
          <p:nvPr/>
        </p:nvGrpSpPr>
        <p:grpSpPr>
          <a:xfrm>
            <a:off x="-7" y="0"/>
            <a:ext cx="9144008" cy="5143501"/>
            <a:chOff x="-10" y="0"/>
            <a:chExt cx="12192011" cy="6858001"/>
          </a:xfrm>
        </p:grpSpPr>
        <p:grpSp>
          <p:nvGrpSpPr>
            <p:cNvPr id="1204" name="Google Shape;1204;p84"/>
            <p:cNvGrpSpPr/>
            <p:nvPr/>
          </p:nvGrpSpPr>
          <p:grpSpPr>
            <a:xfrm>
              <a:off x="0" y="0"/>
              <a:ext cx="12192000" cy="6858000"/>
              <a:chOff x="0" y="0"/>
              <a:chExt cx="10972800" cy="6858000"/>
            </a:xfrm>
          </p:grpSpPr>
          <p:sp>
            <p:nvSpPr>
              <p:cNvPr id="1205" name="Google Shape;1205;p84"/>
              <p:cNvSpPr/>
              <p:nvPr/>
            </p:nvSpPr>
            <p:spPr>
              <a:xfrm>
                <a:off x="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06" name="Google Shape;1206;p84"/>
              <p:cNvSpPr/>
              <p:nvPr/>
            </p:nvSpPr>
            <p:spPr>
              <a:xfrm>
                <a:off x="609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07" name="Google Shape;1207;p84"/>
              <p:cNvSpPr/>
              <p:nvPr/>
            </p:nvSpPr>
            <p:spPr>
              <a:xfrm>
                <a:off x="1219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08" name="Google Shape;1208;p84"/>
              <p:cNvSpPr/>
              <p:nvPr/>
            </p:nvSpPr>
            <p:spPr>
              <a:xfrm>
                <a:off x="1828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09" name="Google Shape;1209;p84"/>
              <p:cNvSpPr/>
              <p:nvPr/>
            </p:nvSpPr>
            <p:spPr>
              <a:xfrm>
                <a:off x="2438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10" name="Google Shape;1210;p84"/>
              <p:cNvSpPr/>
              <p:nvPr/>
            </p:nvSpPr>
            <p:spPr>
              <a:xfrm>
                <a:off x="3048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11" name="Google Shape;1211;p84"/>
              <p:cNvSpPr/>
              <p:nvPr/>
            </p:nvSpPr>
            <p:spPr>
              <a:xfrm>
                <a:off x="3657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12" name="Google Shape;1212;p84"/>
              <p:cNvSpPr/>
              <p:nvPr/>
            </p:nvSpPr>
            <p:spPr>
              <a:xfrm>
                <a:off x="4267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13" name="Google Shape;1213;p84"/>
              <p:cNvSpPr/>
              <p:nvPr/>
            </p:nvSpPr>
            <p:spPr>
              <a:xfrm>
                <a:off x="4876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14" name="Google Shape;1214;p84"/>
              <p:cNvSpPr/>
              <p:nvPr/>
            </p:nvSpPr>
            <p:spPr>
              <a:xfrm>
                <a:off x="5486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15" name="Google Shape;1215;p84"/>
              <p:cNvSpPr/>
              <p:nvPr/>
            </p:nvSpPr>
            <p:spPr>
              <a:xfrm>
                <a:off x="6096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16" name="Google Shape;1216;p84"/>
              <p:cNvSpPr/>
              <p:nvPr/>
            </p:nvSpPr>
            <p:spPr>
              <a:xfrm>
                <a:off x="6705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17" name="Google Shape;1217;p84"/>
              <p:cNvSpPr/>
              <p:nvPr/>
            </p:nvSpPr>
            <p:spPr>
              <a:xfrm>
                <a:off x="7315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18" name="Google Shape;1218;p84"/>
              <p:cNvSpPr/>
              <p:nvPr/>
            </p:nvSpPr>
            <p:spPr>
              <a:xfrm>
                <a:off x="7924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19" name="Google Shape;1219;p84"/>
              <p:cNvSpPr/>
              <p:nvPr/>
            </p:nvSpPr>
            <p:spPr>
              <a:xfrm>
                <a:off x="8534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20" name="Google Shape;1220;p84"/>
              <p:cNvSpPr/>
              <p:nvPr/>
            </p:nvSpPr>
            <p:spPr>
              <a:xfrm>
                <a:off x="9144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21" name="Google Shape;1221;p84"/>
              <p:cNvSpPr/>
              <p:nvPr/>
            </p:nvSpPr>
            <p:spPr>
              <a:xfrm>
                <a:off x="9753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22" name="Google Shape;1222;p84"/>
              <p:cNvSpPr/>
              <p:nvPr/>
            </p:nvSpPr>
            <p:spPr>
              <a:xfrm>
                <a:off x="10363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nvGrpSpPr>
            <p:cNvPr id="1223" name="Google Shape;1223;p84"/>
            <p:cNvGrpSpPr/>
            <p:nvPr/>
          </p:nvGrpSpPr>
          <p:grpSpPr>
            <a:xfrm>
              <a:off x="-10" y="1"/>
              <a:ext cx="12192011" cy="6858000"/>
              <a:chOff x="-10" y="0"/>
              <a:chExt cx="12192011" cy="8128007"/>
            </a:xfrm>
          </p:grpSpPr>
          <p:sp>
            <p:nvSpPr>
              <p:cNvPr id="1224" name="Google Shape;1224;p84"/>
              <p:cNvSpPr/>
              <p:nvPr/>
            </p:nvSpPr>
            <p:spPr>
              <a:xfrm rot="5400000">
                <a:off x="5757335" y="-575733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25" name="Google Shape;1225;p84"/>
              <p:cNvSpPr/>
              <p:nvPr/>
            </p:nvSpPr>
            <p:spPr>
              <a:xfrm rot="5400000">
                <a:off x="5757334" y="-508000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26" name="Google Shape;1226;p84"/>
              <p:cNvSpPr/>
              <p:nvPr/>
            </p:nvSpPr>
            <p:spPr>
              <a:xfrm rot="5400000">
                <a:off x="5757333" y="-440266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27" name="Google Shape;1227;p84"/>
              <p:cNvSpPr/>
              <p:nvPr/>
            </p:nvSpPr>
            <p:spPr>
              <a:xfrm rot="5400000">
                <a:off x="5757332" y="-372533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28" name="Google Shape;1228;p84"/>
              <p:cNvSpPr/>
              <p:nvPr/>
            </p:nvSpPr>
            <p:spPr>
              <a:xfrm rot="5400000">
                <a:off x="5757331" y="-3047998"/>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29" name="Google Shape;1229;p84"/>
              <p:cNvSpPr/>
              <p:nvPr/>
            </p:nvSpPr>
            <p:spPr>
              <a:xfrm rot="5400000">
                <a:off x="5757330" y="-237066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30" name="Google Shape;1230;p84"/>
              <p:cNvSpPr/>
              <p:nvPr/>
            </p:nvSpPr>
            <p:spPr>
              <a:xfrm rot="5400000">
                <a:off x="5757329" y="-169333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31" name="Google Shape;1231;p84"/>
              <p:cNvSpPr/>
              <p:nvPr/>
            </p:nvSpPr>
            <p:spPr>
              <a:xfrm rot="5400000">
                <a:off x="5757328" y="-101599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32" name="Google Shape;1232;p84"/>
              <p:cNvSpPr/>
              <p:nvPr/>
            </p:nvSpPr>
            <p:spPr>
              <a:xfrm rot="5400000">
                <a:off x="5757327" y="-33866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33" name="Google Shape;1233;p84"/>
              <p:cNvSpPr/>
              <p:nvPr/>
            </p:nvSpPr>
            <p:spPr>
              <a:xfrm rot="5400000">
                <a:off x="5757326" y="33867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34" name="Google Shape;1234;p84"/>
              <p:cNvSpPr/>
              <p:nvPr/>
            </p:nvSpPr>
            <p:spPr>
              <a:xfrm rot="5400000">
                <a:off x="5757325" y="101600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35" name="Google Shape;1235;p84"/>
              <p:cNvSpPr/>
              <p:nvPr/>
            </p:nvSpPr>
            <p:spPr>
              <a:xfrm rot="5400000">
                <a:off x="5757324" y="169334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sp>
        <p:nvSpPr>
          <p:cNvPr id="1236" name="Google Shape;1236;p84"/>
          <p:cNvSpPr/>
          <p:nvPr>
            <p:ph idx="2" type="pic"/>
          </p:nvPr>
        </p:nvSpPr>
        <p:spPr>
          <a:xfrm>
            <a:off x="6095994" y="0"/>
            <a:ext cx="3047999" cy="5143499"/>
          </a:xfrm>
          <a:prstGeom prst="rect">
            <a:avLst/>
          </a:prstGeom>
          <a:noFill/>
          <a:ln>
            <a:noFill/>
          </a:ln>
        </p:spPr>
      </p:sp>
      <p:sp>
        <p:nvSpPr>
          <p:cNvPr id="1237" name="Google Shape;1237;p84"/>
          <p:cNvSpPr txBox="1"/>
          <p:nvPr>
            <p:ph idx="1" type="body"/>
          </p:nvPr>
        </p:nvSpPr>
        <p:spPr>
          <a:xfrm>
            <a:off x="1523993" y="1285874"/>
            <a:ext cx="4059830" cy="85725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400"/>
              <a:buNone/>
              <a:defRPr sz="1400">
                <a:latin typeface="Calibri"/>
                <a:ea typeface="Calibri"/>
                <a:cs typeface="Calibri"/>
                <a:sym typeface="Calibri"/>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38" name="Google Shape;1238;p84"/>
          <p:cNvSpPr txBox="1"/>
          <p:nvPr>
            <p:ph idx="3" type="body"/>
          </p:nvPr>
        </p:nvSpPr>
        <p:spPr>
          <a:xfrm>
            <a:off x="1523993" y="2430965"/>
            <a:ext cx="4059830" cy="85725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400"/>
              <a:buNone/>
              <a:defRPr sz="1400">
                <a:latin typeface="Calibri"/>
                <a:ea typeface="Calibri"/>
                <a:cs typeface="Calibri"/>
                <a:sym typeface="Calibri"/>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39" name="Google Shape;1239;p84"/>
          <p:cNvSpPr txBox="1"/>
          <p:nvPr>
            <p:ph idx="4" type="body"/>
          </p:nvPr>
        </p:nvSpPr>
        <p:spPr>
          <a:xfrm>
            <a:off x="1523993" y="3576056"/>
            <a:ext cx="4059830" cy="85725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400"/>
              <a:buNone/>
              <a:defRPr sz="1400">
                <a:latin typeface="Calibri"/>
                <a:ea typeface="Calibri"/>
                <a:cs typeface="Calibri"/>
                <a:sym typeface="Calibri"/>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40" name="Google Shape;1240;p84"/>
          <p:cNvSpPr/>
          <p:nvPr/>
        </p:nvSpPr>
        <p:spPr>
          <a:xfrm>
            <a:off x="555284" y="1285199"/>
            <a:ext cx="858600" cy="8586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41" name="Google Shape;1241;p84"/>
          <p:cNvSpPr/>
          <p:nvPr/>
        </p:nvSpPr>
        <p:spPr>
          <a:xfrm>
            <a:off x="555284" y="2430292"/>
            <a:ext cx="858600" cy="8586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42" name="Google Shape;1242;p84"/>
          <p:cNvSpPr/>
          <p:nvPr/>
        </p:nvSpPr>
        <p:spPr>
          <a:xfrm>
            <a:off x="555284" y="3575384"/>
            <a:ext cx="858600" cy="8586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43" name="Google Shape;1243;p84"/>
          <p:cNvSpPr txBox="1"/>
          <p:nvPr>
            <p:ph idx="5" type="body"/>
          </p:nvPr>
        </p:nvSpPr>
        <p:spPr>
          <a:xfrm>
            <a:off x="508000" y="447863"/>
            <a:ext cx="4546800" cy="4286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228600" lvl="1" marL="914400" algn="l">
              <a:lnSpc>
                <a:spcPct val="90000"/>
              </a:lnSpc>
              <a:spcBef>
                <a:spcPts val="400"/>
              </a:spcBef>
              <a:spcAft>
                <a:spcPts val="0"/>
              </a:spcAft>
              <a:buClr>
                <a:schemeClr val="dk1"/>
              </a:buClr>
              <a:buSzPts val="3600"/>
              <a:buNone/>
              <a:defRPr b="1" sz="3600"/>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3 v stripes superclosed center">
  <p:cSld name="4_3 v stripes superclosed center">
    <p:spTree>
      <p:nvGrpSpPr>
        <p:cNvPr id="1244" name="Shape 1244"/>
        <p:cNvGrpSpPr/>
        <p:nvPr/>
      </p:nvGrpSpPr>
      <p:grpSpPr>
        <a:xfrm>
          <a:off x="0" y="0"/>
          <a:ext cx="0" cy="0"/>
          <a:chOff x="0" y="0"/>
          <a:chExt cx="0" cy="0"/>
        </a:xfrm>
      </p:grpSpPr>
      <p:sp>
        <p:nvSpPr>
          <p:cNvPr id="1245" name="Google Shape;1245;p85"/>
          <p:cNvSpPr/>
          <p:nvPr>
            <p:ph idx="2" type="pic"/>
          </p:nvPr>
        </p:nvSpPr>
        <p:spPr>
          <a:xfrm>
            <a:off x="6095994" y="0"/>
            <a:ext cx="3047999" cy="5143499"/>
          </a:xfrm>
          <a:prstGeom prst="rect">
            <a:avLst/>
          </a:prstGeom>
          <a:noFill/>
          <a:ln>
            <a:noFill/>
          </a:ln>
        </p:spPr>
      </p:sp>
      <p:sp>
        <p:nvSpPr>
          <p:cNvPr id="1246" name="Google Shape;1246;p85"/>
          <p:cNvSpPr txBox="1"/>
          <p:nvPr>
            <p:ph idx="1" type="body"/>
          </p:nvPr>
        </p:nvSpPr>
        <p:spPr>
          <a:xfrm>
            <a:off x="1926975" y="1758059"/>
            <a:ext cx="3715508" cy="638332"/>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400"/>
              <a:buNone/>
              <a:defRPr sz="1400">
                <a:latin typeface="Calibri"/>
                <a:ea typeface="Calibri"/>
                <a:cs typeface="Calibri"/>
                <a:sym typeface="Calibri"/>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47" name="Google Shape;1247;p85"/>
          <p:cNvSpPr/>
          <p:nvPr/>
        </p:nvSpPr>
        <p:spPr>
          <a:xfrm>
            <a:off x="1230429" y="1754991"/>
            <a:ext cx="621000" cy="6210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48" name="Google Shape;1248;p85"/>
          <p:cNvSpPr txBox="1"/>
          <p:nvPr>
            <p:ph idx="3" type="body"/>
          </p:nvPr>
        </p:nvSpPr>
        <p:spPr>
          <a:xfrm>
            <a:off x="1918481" y="2678961"/>
            <a:ext cx="3724001" cy="638332"/>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400"/>
              <a:buNone/>
              <a:defRPr sz="1400">
                <a:latin typeface="Calibri"/>
                <a:ea typeface="Calibri"/>
                <a:cs typeface="Calibri"/>
                <a:sym typeface="Calibri"/>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49" name="Google Shape;1249;p85"/>
          <p:cNvSpPr/>
          <p:nvPr/>
        </p:nvSpPr>
        <p:spPr>
          <a:xfrm>
            <a:off x="1221935" y="2675893"/>
            <a:ext cx="621000" cy="6210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50" name="Google Shape;1250;p85"/>
          <p:cNvSpPr txBox="1"/>
          <p:nvPr>
            <p:ph idx="4" type="body"/>
          </p:nvPr>
        </p:nvSpPr>
        <p:spPr>
          <a:xfrm>
            <a:off x="1909988" y="3599863"/>
            <a:ext cx="3732495" cy="638332"/>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400"/>
              <a:buNone/>
              <a:defRPr sz="1400">
                <a:latin typeface="Calibri"/>
                <a:ea typeface="Calibri"/>
                <a:cs typeface="Calibri"/>
                <a:sym typeface="Calibri"/>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51" name="Google Shape;1251;p85"/>
          <p:cNvSpPr/>
          <p:nvPr/>
        </p:nvSpPr>
        <p:spPr>
          <a:xfrm>
            <a:off x="1213441" y="3596793"/>
            <a:ext cx="621000" cy="6210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52" name="Google Shape;1252;p85"/>
          <p:cNvSpPr txBox="1"/>
          <p:nvPr>
            <p:ph idx="5" type="body"/>
          </p:nvPr>
        </p:nvSpPr>
        <p:spPr>
          <a:xfrm>
            <a:off x="698700" y="583576"/>
            <a:ext cx="4546800" cy="4286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228600" lvl="1" marL="914400" algn="l">
              <a:lnSpc>
                <a:spcPct val="90000"/>
              </a:lnSpc>
              <a:spcBef>
                <a:spcPts val="400"/>
              </a:spcBef>
              <a:spcAft>
                <a:spcPts val="0"/>
              </a:spcAft>
              <a:buClr>
                <a:schemeClr val="dk1"/>
              </a:buClr>
              <a:buSzPts val="3600"/>
              <a:buNone/>
              <a:defRPr b="1" sz="3600"/>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3 v stripes superclosed center">
  <p:cSld name="5_3 v stripes superclosed center">
    <p:spTree>
      <p:nvGrpSpPr>
        <p:cNvPr id="1253" name="Shape 1253"/>
        <p:cNvGrpSpPr/>
        <p:nvPr/>
      </p:nvGrpSpPr>
      <p:grpSpPr>
        <a:xfrm>
          <a:off x="0" y="0"/>
          <a:ext cx="0" cy="0"/>
          <a:chOff x="0" y="0"/>
          <a:chExt cx="0" cy="0"/>
        </a:xfrm>
      </p:grpSpPr>
      <p:sp>
        <p:nvSpPr>
          <p:cNvPr id="1254" name="Google Shape;1254;p86"/>
          <p:cNvSpPr/>
          <p:nvPr>
            <p:ph idx="2" type="pic"/>
          </p:nvPr>
        </p:nvSpPr>
        <p:spPr>
          <a:xfrm>
            <a:off x="6095994" y="0"/>
            <a:ext cx="3047999" cy="5143499"/>
          </a:xfrm>
          <a:prstGeom prst="rect">
            <a:avLst/>
          </a:prstGeom>
          <a:noFill/>
          <a:ln>
            <a:noFill/>
          </a:ln>
        </p:spPr>
      </p:sp>
      <p:sp>
        <p:nvSpPr>
          <p:cNvPr id="1255" name="Google Shape;1255;p86"/>
          <p:cNvSpPr txBox="1"/>
          <p:nvPr>
            <p:ph idx="1" type="body"/>
          </p:nvPr>
        </p:nvSpPr>
        <p:spPr>
          <a:xfrm>
            <a:off x="1926975" y="1510724"/>
            <a:ext cx="3715508" cy="638332"/>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400"/>
              <a:buNone/>
              <a:defRPr sz="1400">
                <a:latin typeface="Calibri"/>
                <a:ea typeface="Calibri"/>
                <a:cs typeface="Calibri"/>
                <a:sym typeface="Calibri"/>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56" name="Google Shape;1256;p86"/>
          <p:cNvSpPr/>
          <p:nvPr/>
        </p:nvSpPr>
        <p:spPr>
          <a:xfrm>
            <a:off x="1230429" y="1507656"/>
            <a:ext cx="621000" cy="6210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57" name="Google Shape;1257;p86"/>
          <p:cNvSpPr txBox="1"/>
          <p:nvPr>
            <p:ph idx="3" type="body"/>
          </p:nvPr>
        </p:nvSpPr>
        <p:spPr>
          <a:xfrm>
            <a:off x="1918481" y="2500047"/>
            <a:ext cx="3724001" cy="638332"/>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400"/>
              <a:buNone/>
              <a:defRPr sz="1400">
                <a:latin typeface="Calibri"/>
                <a:ea typeface="Calibri"/>
                <a:cs typeface="Calibri"/>
                <a:sym typeface="Calibri"/>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58" name="Google Shape;1258;p86"/>
          <p:cNvSpPr/>
          <p:nvPr/>
        </p:nvSpPr>
        <p:spPr>
          <a:xfrm>
            <a:off x="1221935" y="2496979"/>
            <a:ext cx="621000" cy="6210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59" name="Google Shape;1259;p86"/>
          <p:cNvSpPr txBox="1"/>
          <p:nvPr>
            <p:ph idx="4" type="body"/>
          </p:nvPr>
        </p:nvSpPr>
        <p:spPr>
          <a:xfrm>
            <a:off x="1909988" y="3599863"/>
            <a:ext cx="3732495" cy="638332"/>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400"/>
              <a:buNone/>
              <a:defRPr sz="1400">
                <a:latin typeface="Calibri"/>
                <a:ea typeface="Calibri"/>
                <a:cs typeface="Calibri"/>
                <a:sym typeface="Calibri"/>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60" name="Google Shape;1260;p86"/>
          <p:cNvSpPr/>
          <p:nvPr/>
        </p:nvSpPr>
        <p:spPr>
          <a:xfrm>
            <a:off x="1213441" y="3596793"/>
            <a:ext cx="621000" cy="6210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61" name="Google Shape;1261;p86"/>
          <p:cNvSpPr txBox="1"/>
          <p:nvPr>
            <p:ph idx="5" type="body"/>
          </p:nvPr>
        </p:nvSpPr>
        <p:spPr>
          <a:xfrm>
            <a:off x="508000" y="447863"/>
            <a:ext cx="4546800" cy="4286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228600" lvl="1" marL="914400" algn="l">
              <a:lnSpc>
                <a:spcPct val="90000"/>
              </a:lnSpc>
              <a:spcBef>
                <a:spcPts val="400"/>
              </a:spcBef>
              <a:spcAft>
                <a:spcPts val="0"/>
              </a:spcAft>
              <a:buClr>
                <a:schemeClr val="dk1"/>
              </a:buClr>
              <a:buSzPts val="3600"/>
              <a:buNone/>
              <a:defRPr b="1" sz="3600"/>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Vuota">
  <p:cSld name="4_Vuota">
    <p:spTree>
      <p:nvGrpSpPr>
        <p:cNvPr id="1262" name="Shape 1262"/>
        <p:cNvGrpSpPr/>
        <p:nvPr/>
      </p:nvGrpSpPr>
      <p:grpSpPr>
        <a:xfrm>
          <a:off x="0" y="0"/>
          <a:ext cx="0" cy="0"/>
          <a:chOff x="0" y="0"/>
          <a:chExt cx="0" cy="0"/>
        </a:xfrm>
      </p:grpSpPr>
      <p:grpSp>
        <p:nvGrpSpPr>
          <p:cNvPr id="1263" name="Google Shape;1263;p87"/>
          <p:cNvGrpSpPr/>
          <p:nvPr/>
        </p:nvGrpSpPr>
        <p:grpSpPr>
          <a:xfrm>
            <a:off x="-7" y="0"/>
            <a:ext cx="9144008" cy="5143501"/>
            <a:chOff x="-10" y="0"/>
            <a:chExt cx="12192011" cy="6858001"/>
          </a:xfrm>
        </p:grpSpPr>
        <p:grpSp>
          <p:nvGrpSpPr>
            <p:cNvPr id="1264" name="Google Shape;1264;p87"/>
            <p:cNvGrpSpPr/>
            <p:nvPr/>
          </p:nvGrpSpPr>
          <p:grpSpPr>
            <a:xfrm>
              <a:off x="0" y="0"/>
              <a:ext cx="12192000" cy="6858000"/>
              <a:chOff x="0" y="0"/>
              <a:chExt cx="10972800" cy="6858000"/>
            </a:xfrm>
          </p:grpSpPr>
          <p:sp>
            <p:nvSpPr>
              <p:cNvPr id="1265" name="Google Shape;1265;p87"/>
              <p:cNvSpPr/>
              <p:nvPr/>
            </p:nvSpPr>
            <p:spPr>
              <a:xfrm>
                <a:off x="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66" name="Google Shape;1266;p87"/>
              <p:cNvSpPr/>
              <p:nvPr/>
            </p:nvSpPr>
            <p:spPr>
              <a:xfrm>
                <a:off x="609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67" name="Google Shape;1267;p87"/>
              <p:cNvSpPr/>
              <p:nvPr/>
            </p:nvSpPr>
            <p:spPr>
              <a:xfrm>
                <a:off x="1219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68" name="Google Shape;1268;p87"/>
              <p:cNvSpPr/>
              <p:nvPr/>
            </p:nvSpPr>
            <p:spPr>
              <a:xfrm>
                <a:off x="1828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69" name="Google Shape;1269;p87"/>
              <p:cNvSpPr/>
              <p:nvPr/>
            </p:nvSpPr>
            <p:spPr>
              <a:xfrm>
                <a:off x="2438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70" name="Google Shape;1270;p87"/>
              <p:cNvSpPr/>
              <p:nvPr/>
            </p:nvSpPr>
            <p:spPr>
              <a:xfrm>
                <a:off x="3048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71" name="Google Shape;1271;p87"/>
              <p:cNvSpPr/>
              <p:nvPr/>
            </p:nvSpPr>
            <p:spPr>
              <a:xfrm>
                <a:off x="3657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72" name="Google Shape;1272;p87"/>
              <p:cNvSpPr/>
              <p:nvPr/>
            </p:nvSpPr>
            <p:spPr>
              <a:xfrm>
                <a:off x="4267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73" name="Google Shape;1273;p87"/>
              <p:cNvSpPr/>
              <p:nvPr/>
            </p:nvSpPr>
            <p:spPr>
              <a:xfrm>
                <a:off x="4876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74" name="Google Shape;1274;p87"/>
              <p:cNvSpPr/>
              <p:nvPr/>
            </p:nvSpPr>
            <p:spPr>
              <a:xfrm>
                <a:off x="5486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75" name="Google Shape;1275;p87"/>
              <p:cNvSpPr/>
              <p:nvPr/>
            </p:nvSpPr>
            <p:spPr>
              <a:xfrm>
                <a:off x="6096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76" name="Google Shape;1276;p87"/>
              <p:cNvSpPr/>
              <p:nvPr/>
            </p:nvSpPr>
            <p:spPr>
              <a:xfrm>
                <a:off x="6705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77" name="Google Shape;1277;p87"/>
              <p:cNvSpPr/>
              <p:nvPr/>
            </p:nvSpPr>
            <p:spPr>
              <a:xfrm>
                <a:off x="7315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78" name="Google Shape;1278;p87"/>
              <p:cNvSpPr/>
              <p:nvPr/>
            </p:nvSpPr>
            <p:spPr>
              <a:xfrm>
                <a:off x="7924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79" name="Google Shape;1279;p87"/>
              <p:cNvSpPr/>
              <p:nvPr/>
            </p:nvSpPr>
            <p:spPr>
              <a:xfrm>
                <a:off x="8534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80" name="Google Shape;1280;p87"/>
              <p:cNvSpPr/>
              <p:nvPr/>
            </p:nvSpPr>
            <p:spPr>
              <a:xfrm>
                <a:off x="9144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81" name="Google Shape;1281;p87"/>
              <p:cNvSpPr/>
              <p:nvPr/>
            </p:nvSpPr>
            <p:spPr>
              <a:xfrm>
                <a:off x="9753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82" name="Google Shape;1282;p87"/>
              <p:cNvSpPr/>
              <p:nvPr/>
            </p:nvSpPr>
            <p:spPr>
              <a:xfrm>
                <a:off x="10363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nvGrpSpPr>
            <p:cNvPr id="1283" name="Google Shape;1283;p87"/>
            <p:cNvGrpSpPr/>
            <p:nvPr/>
          </p:nvGrpSpPr>
          <p:grpSpPr>
            <a:xfrm>
              <a:off x="-10" y="1"/>
              <a:ext cx="12192011" cy="6858000"/>
              <a:chOff x="-10" y="0"/>
              <a:chExt cx="12192011" cy="8128007"/>
            </a:xfrm>
          </p:grpSpPr>
          <p:sp>
            <p:nvSpPr>
              <p:cNvPr id="1284" name="Google Shape;1284;p87"/>
              <p:cNvSpPr/>
              <p:nvPr/>
            </p:nvSpPr>
            <p:spPr>
              <a:xfrm rot="5400000">
                <a:off x="5757335" y="-575733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85" name="Google Shape;1285;p87"/>
              <p:cNvSpPr/>
              <p:nvPr/>
            </p:nvSpPr>
            <p:spPr>
              <a:xfrm rot="5400000">
                <a:off x="5757334" y="-508000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86" name="Google Shape;1286;p87"/>
              <p:cNvSpPr/>
              <p:nvPr/>
            </p:nvSpPr>
            <p:spPr>
              <a:xfrm rot="5400000">
                <a:off x="5757333" y="-440266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87" name="Google Shape;1287;p87"/>
              <p:cNvSpPr/>
              <p:nvPr/>
            </p:nvSpPr>
            <p:spPr>
              <a:xfrm rot="5400000">
                <a:off x="5757332" y="-372533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88" name="Google Shape;1288;p87"/>
              <p:cNvSpPr/>
              <p:nvPr/>
            </p:nvSpPr>
            <p:spPr>
              <a:xfrm rot="5400000">
                <a:off x="5757331" y="-3047998"/>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89" name="Google Shape;1289;p87"/>
              <p:cNvSpPr/>
              <p:nvPr/>
            </p:nvSpPr>
            <p:spPr>
              <a:xfrm rot="5400000">
                <a:off x="5757330" y="-237066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90" name="Google Shape;1290;p87"/>
              <p:cNvSpPr/>
              <p:nvPr/>
            </p:nvSpPr>
            <p:spPr>
              <a:xfrm rot="5400000">
                <a:off x="5757329" y="-169333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91" name="Google Shape;1291;p87"/>
              <p:cNvSpPr/>
              <p:nvPr/>
            </p:nvSpPr>
            <p:spPr>
              <a:xfrm rot="5400000">
                <a:off x="5757328" y="-101599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92" name="Google Shape;1292;p87"/>
              <p:cNvSpPr/>
              <p:nvPr/>
            </p:nvSpPr>
            <p:spPr>
              <a:xfrm rot="5400000">
                <a:off x="5757327" y="-33866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93" name="Google Shape;1293;p87"/>
              <p:cNvSpPr/>
              <p:nvPr/>
            </p:nvSpPr>
            <p:spPr>
              <a:xfrm rot="5400000">
                <a:off x="5757326" y="33867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94" name="Google Shape;1294;p87"/>
              <p:cNvSpPr/>
              <p:nvPr/>
            </p:nvSpPr>
            <p:spPr>
              <a:xfrm rot="5400000">
                <a:off x="5757325" y="101600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95" name="Google Shape;1295;p87"/>
              <p:cNvSpPr/>
              <p:nvPr/>
            </p:nvSpPr>
            <p:spPr>
              <a:xfrm rot="5400000">
                <a:off x="5757324" y="169334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Vuota">
  <p:cSld name="55_Vuota">
    <p:spTree>
      <p:nvGrpSpPr>
        <p:cNvPr id="1296" name="Shape 1296"/>
        <p:cNvGrpSpPr/>
        <p:nvPr/>
      </p:nvGrpSpPr>
      <p:grpSpPr>
        <a:xfrm>
          <a:off x="0" y="0"/>
          <a:ext cx="0" cy="0"/>
          <a:chOff x="0" y="0"/>
          <a:chExt cx="0" cy="0"/>
        </a:xfrm>
      </p:grpSpPr>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_Vuota">
  <p:cSld name="70_Vuota">
    <p:spTree>
      <p:nvGrpSpPr>
        <p:cNvPr id="1297" name="Shape 1297"/>
        <p:cNvGrpSpPr/>
        <p:nvPr/>
      </p:nvGrpSpPr>
      <p:grpSpPr>
        <a:xfrm>
          <a:off x="0" y="0"/>
          <a:ext cx="0" cy="0"/>
          <a:chOff x="0" y="0"/>
          <a:chExt cx="0" cy="0"/>
        </a:xfrm>
      </p:grpSpPr>
      <p:sp>
        <p:nvSpPr>
          <p:cNvPr id="1298" name="Google Shape;1298;p89"/>
          <p:cNvSpPr/>
          <p:nvPr/>
        </p:nvSpPr>
        <p:spPr>
          <a:xfrm>
            <a:off x="5204053" y="1340754"/>
            <a:ext cx="2955424" cy="3616037"/>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99" name="Google Shape;1299;p89"/>
          <p:cNvSpPr/>
          <p:nvPr>
            <p:ph idx="2" type="pic"/>
          </p:nvPr>
        </p:nvSpPr>
        <p:spPr>
          <a:xfrm>
            <a:off x="5981721" y="1652805"/>
            <a:ext cx="1400089" cy="1401169"/>
          </a:xfrm>
          <a:prstGeom prst="rect">
            <a:avLst/>
          </a:prstGeom>
          <a:noFill/>
          <a:ln>
            <a:noFill/>
          </a:ln>
        </p:spPr>
      </p:sp>
      <p:sp>
        <p:nvSpPr>
          <p:cNvPr id="1300" name="Google Shape;1300;p89"/>
          <p:cNvSpPr txBox="1"/>
          <p:nvPr>
            <p:ph idx="1" type="body"/>
          </p:nvPr>
        </p:nvSpPr>
        <p:spPr>
          <a:xfrm>
            <a:off x="5434586" y="3516587"/>
            <a:ext cx="2494360" cy="12150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01" name="Google Shape;1301;p89"/>
          <p:cNvSpPr txBox="1"/>
          <p:nvPr>
            <p:ph idx="3" type="body"/>
          </p:nvPr>
        </p:nvSpPr>
        <p:spPr>
          <a:xfrm>
            <a:off x="508397" y="428625"/>
            <a:ext cx="7341560" cy="689372"/>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3300"/>
              <a:buNone/>
              <a:defRPr b="1" sz="33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02" name="Google Shape;1302;p89"/>
          <p:cNvSpPr/>
          <p:nvPr/>
        </p:nvSpPr>
        <p:spPr>
          <a:xfrm>
            <a:off x="1421456" y="1409642"/>
            <a:ext cx="2052600" cy="2571753"/>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03" name="Google Shape;1303;p89"/>
          <p:cNvSpPr/>
          <p:nvPr/>
        </p:nvSpPr>
        <p:spPr>
          <a:xfrm>
            <a:off x="1085851" y="1340754"/>
            <a:ext cx="2955425" cy="3616037"/>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04" name="Google Shape;1304;p89"/>
          <p:cNvSpPr/>
          <p:nvPr>
            <p:ph idx="4" type="pic"/>
          </p:nvPr>
        </p:nvSpPr>
        <p:spPr>
          <a:xfrm>
            <a:off x="1863519" y="1652805"/>
            <a:ext cx="1400089" cy="1401169"/>
          </a:xfrm>
          <a:prstGeom prst="rect">
            <a:avLst/>
          </a:prstGeom>
          <a:noFill/>
          <a:ln>
            <a:noFill/>
          </a:ln>
        </p:spPr>
      </p:sp>
      <p:sp>
        <p:nvSpPr>
          <p:cNvPr id="1305" name="Google Shape;1305;p89"/>
          <p:cNvSpPr txBox="1"/>
          <p:nvPr>
            <p:ph idx="5" type="body"/>
          </p:nvPr>
        </p:nvSpPr>
        <p:spPr>
          <a:xfrm>
            <a:off x="1316384" y="3516587"/>
            <a:ext cx="2494360" cy="12150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06" name="Google Shape;1306;p89"/>
          <p:cNvSpPr txBox="1"/>
          <p:nvPr>
            <p:ph idx="6" type="body"/>
          </p:nvPr>
        </p:nvSpPr>
        <p:spPr>
          <a:xfrm>
            <a:off x="1131619" y="3086520"/>
            <a:ext cx="2909657" cy="343349"/>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chemeClr val="dk1"/>
              </a:buClr>
              <a:buSzPts val="1500"/>
              <a:buNone/>
              <a:defRPr b="1"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07" name="Google Shape;1307;p89"/>
          <p:cNvSpPr txBox="1"/>
          <p:nvPr>
            <p:ph idx="7" type="body"/>
          </p:nvPr>
        </p:nvSpPr>
        <p:spPr>
          <a:xfrm>
            <a:off x="5249821" y="3059589"/>
            <a:ext cx="2909657" cy="343349"/>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chemeClr val="dk1"/>
              </a:buClr>
              <a:buSzPts val="1500"/>
              <a:buNone/>
              <a:defRPr b="1" sz="15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Vuota">
  <p:cSld name="59_Vuota">
    <p:spTree>
      <p:nvGrpSpPr>
        <p:cNvPr id="1308" name="Shape 1308"/>
        <p:cNvGrpSpPr/>
        <p:nvPr/>
      </p:nvGrpSpPr>
      <p:grpSpPr>
        <a:xfrm>
          <a:off x="0" y="0"/>
          <a:ext cx="0" cy="0"/>
          <a:chOff x="0" y="0"/>
          <a:chExt cx="0" cy="0"/>
        </a:xfrm>
      </p:grpSpPr>
      <p:sp>
        <p:nvSpPr>
          <p:cNvPr id="1309" name="Google Shape;1309;p90"/>
          <p:cNvSpPr txBox="1"/>
          <p:nvPr>
            <p:ph type="title"/>
          </p:nvPr>
        </p:nvSpPr>
        <p:spPr>
          <a:xfrm>
            <a:off x="685800" y="209971"/>
            <a:ext cx="7772400" cy="613171"/>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10" name="Google Shape;1310;p90"/>
          <p:cNvSpPr/>
          <p:nvPr>
            <p:ph idx="2" type="pic"/>
          </p:nvPr>
        </p:nvSpPr>
        <p:spPr>
          <a:xfrm>
            <a:off x="685800" y="1047750"/>
            <a:ext cx="1828800" cy="2555579"/>
          </a:xfrm>
          <a:prstGeom prst="rect">
            <a:avLst/>
          </a:prstGeom>
          <a:solidFill>
            <a:srgbClr val="FEFBF8"/>
          </a:solidFill>
          <a:ln cap="flat" cmpd="sng" w="9525">
            <a:solidFill>
              <a:srgbClr val="FC7E00">
                <a:alpha val="40000"/>
              </a:srgbClr>
            </a:solidFill>
            <a:prstDash val="solid"/>
            <a:round/>
            <a:headEnd len="sm" w="sm" type="none"/>
            <a:tailEnd len="sm" w="sm" type="none"/>
          </a:ln>
          <a:effectLst>
            <a:outerShdw rotWithShape="0" algn="t" dir="5400000" dist="50800">
              <a:schemeClr val="accent1"/>
            </a:outerShdw>
          </a:effectLst>
        </p:spPr>
      </p:sp>
      <p:sp>
        <p:nvSpPr>
          <p:cNvPr id="1311" name="Google Shape;1311;p90"/>
          <p:cNvSpPr/>
          <p:nvPr>
            <p:ph idx="3" type="pic"/>
          </p:nvPr>
        </p:nvSpPr>
        <p:spPr>
          <a:xfrm>
            <a:off x="2667000" y="1047750"/>
            <a:ext cx="1828800" cy="2555579"/>
          </a:xfrm>
          <a:prstGeom prst="rect">
            <a:avLst/>
          </a:prstGeom>
          <a:solidFill>
            <a:srgbClr val="FEFBF8"/>
          </a:solidFill>
          <a:ln cap="flat" cmpd="sng" w="9525">
            <a:solidFill>
              <a:srgbClr val="FC7E00">
                <a:alpha val="40000"/>
              </a:srgbClr>
            </a:solidFill>
            <a:prstDash val="solid"/>
            <a:round/>
            <a:headEnd len="sm" w="sm" type="none"/>
            <a:tailEnd len="sm" w="sm" type="none"/>
          </a:ln>
          <a:effectLst>
            <a:outerShdw rotWithShape="0" algn="t" dir="5400000" dist="50800">
              <a:schemeClr val="accent3"/>
            </a:outerShdw>
          </a:effectLst>
        </p:spPr>
      </p:sp>
      <p:sp>
        <p:nvSpPr>
          <p:cNvPr id="1312" name="Google Shape;1312;p90"/>
          <p:cNvSpPr/>
          <p:nvPr>
            <p:ph idx="4" type="pic"/>
          </p:nvPr>
        </p:nvSpPr>
        <p:spPr>
          <a:xfrm>
            <a:off x="4648200" y="1047750"/>
            <a:ext cx="1828800" cy="2555579"/>
          </a:xfrm>
          <a:prstGeom prst="rect">
            <a:avLst/>
          </a:prstGeom>
          <a:solidFill>
            <a:srgbClr val="FEFBF8"/>
          </a:solidFill>
          <a:ln cap="flat" cmpd="sng" w="9525">
            <a:solidFill>
              <a:srgbClr val="FC7E00">
                <a:alpha val="40000"/>
              </a:srgbClr>
            </a:solidFill>
            <a:prstDash val="solid"/>
            <a:round/>
            <a:headEnd len="sm" w="sm" type="none"/>
            <a:tailEnd len="sm" w="sm" type="none"/>
          </a:ln>
          <a:effectLst>
            <a:outerShdw rotWithShape="0" algn="t" dir="5400000" dist="50800">
              <a:schemeClr val="accent2"/>
            </a:outerShdw>
          </a:effectLst>
        </p:spPr>
      </p:sp>
      <p:sp>
        <p:nvSpPr>
          <p:cNvPr id="1313" name="Google Shape;1313;p90"/>
          <p:cNvSpPr/>
          <p:nvPr>
            <p:ph idx="5" type="pic"/>
          </p:nvPr>
        </p:nvSpPr>
        <p:spPr>
          <a:xfrm>
            <a:off x="6629400" y="1047750"/>
            <a:ext cx="1828800" cy="2555579"/>
          </a:xfrm>
          <a:prstGeom prst="rect">
            <a:avLst/>
          </a:prstGeom>
          <a:solidFill>
            <a:srgbClr val="FEFBF8"/>
          </a:solidFill>
          <a:ln cap="flat" cmpd="sng" w="9525">
            <a:solidFill>
              <a:srgbClr val="FC7E00">
                <a:alpha val="40000"/>
              </a:srgbClr>
            </a:solidFill>
            <a:prstDash val="solid"/>
            <a:round/>
            <a:headEnd len="sm" w="sm" type="none"/>
            <a:tailEnd len="sm" w="sm" type="none"/>
          </a:ln>
          <a:effectLst>
            <a:outerShdw rotWithShape="0" algn="t" dir="5400000" dist="50800">
              <a:schemeClr val="lt2"/>
            </a:outerShdw>
          </a:effectLst>
        </p:spPr>
      </p:sp>
      <p:sp>
        <p:nvSpPr>
          <p:cNvPr id="1314" name="Google Shape;1314;p90"/>
          <p:cNvSpPr txBox="1"/>
          <p:nvPr>
            <p:ph idx="1" type="body"/>
          </p:nvPr>
        </p:nvSpPr>
        <p:spPr>
          <a:xfrm>
            <a:off x="685800" y="3735424"/>
            <a:ext cx="1828800" cy="719138"/>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a:lvl1pPr>
            <a:lvl2pPr indent="-298450" lvl="1" marL="914400" algn="l">
              <a:lnSpc>
                <a:spcPct val="90000"/>
              </a:lnSpc>
              <a:spcBef>
                <a:spcPts val="400"/>
              </a:spcBef>
              <a:spcAft>
                <a:spcPts val="0"/>
              </a:spcAft>
              <a:buClr>
                <a:schemeClr val="dk1"/>
              </a:buClr>
              <a:buSzPts val="1100"/>
              <a:buFont typeface="Arial"/>
              <a:buChar char="•"/>
              <a:defRPr sz="1100"/>
            </a:lvl2pPr>
            <a:lvl3pPr indent="-298450" lvl="2" marL="1371600" algn="l">
              <a:lnSpc>
                <a:spcPct val="90000"/>
              </a:lnSpc>
              <a:spcBef>
                <a:spcPts val="400"/>
              </a:spcBef>
              <a:spcAft>
                <a:spcPts val="0"/>
              </a:spcAft>
              <a:buClr>
                <a:schemeClr val="dk1"/>
              </a:buClr>
              <a:buSzPts val="1100"/>
              <a:buChar char="•"/>
              <a:defRPr sz="1100"/>
            </a:lvl3pPr>
            <a:lvl4pPr indent="-298450" lvl="3" marL="1828800" algn="l">
              <a:lnSpc>
                <a:spcPct val="90000"/>
              </a:lnSpc>
              <a:spcBef>
                <a:spcPts val="400"/>
              </a:spcBef>
              <a:spcAft>
                <a:spcPts val="0"/>
              </a:spcAft>
              <a:buClr>
                <a:schemeClr val="dk1"/>
              </a:buClr>
              <a:buSzPts val="1100"/>
              <a:buChar char="•"/>
              <a:defRPr sz="1100"/>
            </a:lvl4pPr>
            <a:lvl5pPr indent="-298450" lvl="4" marL="2286000" algn="l">
              <a:lnSpc>
                <a:spcPct val="90000"/>
              </a:lnSpc>
              <a:spcBef>
                <a:spcPts val="400"/>
              </a:spcBef>
              <a:spcAft>
                <a:spcPts val="0"/>
              </a:spcAft>
              <a:buClr>
                <a:schemeClr val="dk1"/>
              </a:buClr>
              <a:buSzPts val="1100"/>
              <a:buChar char="•"/>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15" name="Google Shape;1315;p90"/>
          <p:cNvSpPr txBox="1"/>
          <p:nvPr>
            <p:ph idx="6" type="body"/>
          </p:nvPr>
        </p:nvSpPr>
        <p:spPr>
          <a:xfrm>
            <a:off x="2667000" y="3735424"/>
            <a:ext cx="1828800" cy="719138"/>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a:lvl1pPr>
            <a:lvl2pPr indent="-298450" lvl="1" marL="914400" algn="l">
              <a:lnSpc>
                <a:spcPct val="90000"/>
              </a:lnSpc>
              <a:spcBef>
                <a:spcPts val="400"/>
              </a:spcBef>
              <a:spcAft>
                <a:spcPts val="0"/>
              </a:spcAft>
              <a:buClr>
                <a:schemeClr val="accent3"/>
              </a:buClr>
              <a:buSzPts val="1100"/>
              <a:buFont typeface="Arial"/>
              <a:buChar char="•"/>
              <a:defRPr sz="1100"/>
            </a:lvl2pPr>
            <a:lvl3pPr indent="-298450" lvl="2" marL="1371600" algn="l">
              <a:lnSpc>
                <a:spcPct val="90000"/>
              </a:lnSpc>
              <a:spcBef>
                <a:spcPts val="400"/>
              </a:spcBef>
              <a:spcAft>
                <a:spcPts val="0"/>
              </a:spcAft>
              <a:buClr>
                <a:schemeClr val="accent3"/>
              </a:buClr>
              <a:buSzPts val="1100"/>
              <a:buChar char="•"/>
              <a:defRPr sz="1100"/>
            </a:lvl3pPr>
            <a:lvl4pPr indent="-298450" lvl="3" marL="1828800" algn="l">
              <a:lnSpc>
                <a:spcPct val="90000"/>
              </a:lnSpc>
              <a:spcBef>
                <a:spcPts val="400"/>
              </a:spcBef>
              <a:spcAft>
                <a:spcPts val="0"/>
              </a:spcAft>
              <a:buClr>
                <a:schemeClr val="accent3"/>
              </a:buClr>
              <a:buSzPts val="1100"/>
              <a:buChar char="•"/>
              <a:defRPr sz="1100"/>
            </a:lvl4pPr>
            <a:lvl5pPr indent="-298450" lvl="4" marL="2286000" algn="l">
              <a:lnSpc>
                <a:spcPct val="90000"/>
              </a:lnSpc>
              <a:spcBef>
                <a:spcPts val="400"/>
              </a:spcBef>
              <a:spcAft>
                <a:spcPts val="0"/>
              </a:spcAft>
              <a:buClr>
                <a:schemeClr val="accent3"/>
              </a:buClr>
              <a:buSzPts val="1100"/>
              <a:buChar char="•"/>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16" name="Google Shape;1316;p90"/>
          <p:cNvSpPr txBox="1"/>
          <p:nvPr>
            <p:ph idx="7" type="body"/>
          </p:nvPr>
        </p:nvSpPr>
        <p:spPr>
          <a:xfrm>
            <a:off x="4648200" y="3735424"/>
            <a:ext cx="1828800" cy="719138"/>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a:lvl1pPr>
            <a:lvl2pPr indent="-298450" lvl="1" marL="914400" algn="l">
              <a:lnSpc>
                <a:spcPct val="90000"/>
              </a:lnSpc>
              <a:spcBef>
                <a:spcPts val="400"/>
              </a:spcBef>
              <a:spcAft>
                <a:spcPts val="0"/>
              </a:spcAft>
              <a:buClr>
                <a:schemeClr val="accent2"/>
              </a:buClr>
              <a:buSzPts val="1100"/>
              <a:buFont typeface="Arial"/>
              <a:buChar char="•"/>
              <a:defRPr sz="1100"/>
            </a:lvl2pPr>
            <a:lvl3pPr indent="-298450" lvl="2" marL="1371600" algn="l">
              <a:lnSpc>
                <a:spcPct val="90000"/>
              </a:lnSpc>
              <a:spcBef>
                <a:spcPts val="400"/>
              </a:spcBef>
              <a:spcAft>
                <a:spcPts val="0"/>
              </a:spcAft>
              <a:buClr>
                <a:schemeClr val="accent2"/>
              </a:buClr>
              <a:buSzPts val="1100"/>
              <a:buChar char="•"/>
              <a:defRPr sz="1100"/>
            </a:lvl3pPr>
            <a:lvl4pPr indent="-298450" lvl="3" marL="1828800" algn="l">
              <a:lnSpc>
                <a:spcPct val="90000"/>
              </a:lnSpc>
              <a:spcBef>
                <a:spcPts val="400"/>
              </a:spcBef>
              <a:spcAft>
                <a:spcPts val="0"/>
              </a:spcAft>
              <a:buClr>
                <a:schemeClr val="accent2"/>
              </a:buClr>
              <a:buSzPts val="1100"/>
              <a:buChar char="•"/>
              <a:defRPr sz="1100"/>
            </a:lvl4pPr>
            <a:lvl5pPr indent="-298450" lvl="4" marL="2286000" algn="l">
              <a:lnSpc>
                <a:spcPct val="90000"/>
              </a:lnSpc>
              <a:spcBef>
                <a:spcPts val="400"/>
              </a:spcBef>
              <a:spcAft>
                <a:spcPts val="0"/>
              </a:spcAft>
              <a:buClr>
                <a:schemeClr val="accent2"/>
              </a:buClr>
              <a:buSzPts val="1100"/>
              <a:buChar char="•"/>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17" name="Google Shape;1317;p90"/>
          <p:cNvSpPr txBox="1"/>
          <p:nvPr>
            <p:ph idx="8" type="body"/>
          </p:nvPr>
        </p:nvSpPr>
        <p:spPr>
          <a:xfrm>
            <a:off x="6629400" y="3735424"/>
            <a:ext cx="1828800" cy="719138"/>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a:lvl1pPr>
            <a:lvl2pPr indent="-298450" lvl="1" marL="914400" algn="l">
              <a:lnSpc>
                <a:spcPct val="90000"/>
              </a:lnSpc>
              <a:spcBef>
                <a:spcPts val="400"/>
              </a:spcBef>
              <a:spcAft>
                <a:spcPts val="0"/>
              </a:spcAft>
              <a:buClr>
                <a:schemeClr val="lt2"/>
              </a:buClr>
              <a:buSzPts val="1100"/>
              <a:buFont typeface="Arial"/>
              <a:buChar char="•"/>
              <a:defRPr sz="1100"/>
            </a:lvl2pPr>
            <a:lvl3pPr indent="-298450" lvl="2" marL="1371600" algn="l">
              <a:lnSpc>
                <a:spcPct val="90000"/>
              </a:lnSpc>
              <a:spcBef>
                <a:spcPts val="400"/>
              </a:spcBef>
              <a:spcAft>
                <a:spcPts val="0"/>
              </a:spcAft>
              <a:buClr>
                <a:schemeClr val="lt2"/>
              </a:buClr>
              <a:buSzPts val="1100"/>
              <a:buChar char="•"/>
              <a:defRPr sz="1100"/>
            </a:lvl3pPr>
            <a:lvl4pPr indent="-298450" lvl="3" marL="1828800" algn="l">
              <a:lnSpc>
                <a:spcPct val="90000"/>
              </a:lnSpc>
              <a:spcBef>
                <a:spcPts val="400"/>
              </a:spcBef>
              <a:spcAft>
                <a:spcPts val="0"/>
              </a:spcAft>
              <a:buClr>
                <a:schemeClr val="lt2"/>
              </a:buClr>
              <a:buSzPts val="1100"/>
              <a:buChar char="•"/>
              <a:defRPr sz="1100"/>
            </a:lvl4pPr>
            <a:lvl5pPr indent="-298450" lvl="4" marL="2286000" algn="l">
              <a:lnSpc>
                <a:spcPct val="90000"/>
              </a:lnSpc>
              <a:spcBef>
                <a:spcPts val="400"/>
              </a:spcBef>
              <a:spcAft>
                <a:spcPts val="0"/>
              </a:spcAft>
              <a:buClr>
                <a:schemeClr val="lt2"/>
              </a:buClr>
              <a:buSzPts val="1100"/>
              <a:buChar char="•"/>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18" name="Google Shape;1318;p90"/>
          <p:cNvSpPr/>
          <p:nvPr/>
        </p:nvSpPr>
        <p:spPr>
          <a:xfrm>
            <a:off x="8458200" y="0"/>
            <a:ext cx="685800" cy="5143500"/>
          </a:xfrm>
          <a:prstGeom prst="rect">
            <a:avLst/>
          </a:prstGeom>
          <a:solidFill>
            <a:schemeClr val="accent1"/>
          </a:solid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19" name="Google Shape;1319;p90"/>
          <p:cNvSpPr/>
          <p:nvPr/>
        </p:nvSpPr>
        <p:spPr>
          <a:xfrm rot="5400000">
            <a:off x="3792204" y="-3256296"/>
            <a:ext cx="208295" cy="5143500"/>
          </a:xfrm>
          <a:prstGeom prst="rect">
            <a:avLst/>
          </a:prstGeom>
          <a:solidFill>
            <a:schemeClr val="accent1"/>
          </a:solid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Vuota">
  <p:cSld name="60_Vuota">
    <p:spTree>
      <p:nvGrpSpPr>
        <p:cNvPr id="1320" name="Shape 1320"/>
        <p:cNvGrpSpPr/>
        <p:nvPr/>
      </p:nvGrpSpPr>
      <p:grpSpPr>
        <a:xfrm>
          <a:off x="0" y="0"/>
          <a:ext cx="0" cy="0"/>
          <a:chOff x="0" y="0"/>
          <a:chExt cx="0" cy="0"/>
        </a:xfrm>
      </p:grpSpPr>
      <p:sp>
        <p:nvSpPr>
          <p:cNvPr id="1321" name="Google Shape;1321;p91"/>
          <p:cNvSpPr txBox="1"/>
          <p:nvPr>
            <p:ph type="title"/>
          </p:nvPr>
        </p:nvSpPr>
        <p:spPr>
          <a:xfrm>
            <a:off x="685800" y="209971"/>
            <a:ext cx="7772400" cy="613171"/>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22" name="Google Shape;1322;p91"/>
          <p:cNvSpPr/>
          <p:nvPr>
            <p:ph idx="2" type="pic"/>
          </p:nvPr>
        </p:nvSpPr>
        <p:spPr>
          <a:xfrm>
            <a:off x="685800" y="1047750"/>
            <a:ext cx="1828800" cy="2555579"/>
          </a:xfrm>
          <a:prstGeom prst="rect">
            <a:avLst/>
          </a:prstGeom>
          <a:solidFill>
            <a:srgbClr val="FEFBF8"/>
          </a:solidFill>
          <a:ln cap="flat" cmpd="sng" w="9525">
            <a:solidFill>
              <a:srgbClr val="FC7E00">
                <a:alpha val="40000"/>
              </a:srgbClr>
            </a:solidFill>
            <a:prstDash val="solid"/>
            <a:round/>
            <a:headEnd len="sm" w="sm" type="none"/>
            <a:tailEnd len="sm" w="sm" type="none"/>
          </a:ln>
          <a:effectLst>
            <a:outerShdw rotWithShape="0" algn="t" dir="5400000" dist="50800">
              <a:schemeClr val="accent1"/>
            </a:outerShdw>
          </a:effectLst>
        </p:spPr>
      </p:sp>
      <p:sp>
        <p:nvSpPr>
          <p:cNvPr id="1323" name="Google Shape;1323;p91"/>
          <p:cNvSpPr/>
          <p:nvPr>
            <p:ph idx="3" type="pic"/>
          </p:nvPr>
        </p:nvSpPr>
        <p:spPr>
          <a:xfrm>
            <a:off x="2667000" y="1047750"/>
            <a:ext cx="1828800" cy="2555579"/>
          </a:xfrm>
          <a:prstGeom prst="rect">
            <a:avLst/>
          </a:prstGeom>
          <a:solidFill>
            <a:srgbClr val="FEFBF8"/>
          </a:solidFill>
          <a:ln cap="flat" cmpd="sng" w="9525">
            <a:solidFill>
              <a:srgbClr val="FC7E00">
                <a:alpha val="40000"/>
              </a:srgbClr>
            </a:solidFill>
            <a:prstDash val="solid"/>
            <a:round/>
            <a:headEnd len="sm" w="sm" type="none"/>
            <a:tailEnd len="sm" w="sm" type="none"/>
          </a:ln>
          <a:effectLst>
            <a:outerShdw rotWithShape="0" algn="t" dir="5400000" dist="50800">
              <a:schemeClr val="accent3"/>
            </a:outerShdw>
          </a:effectLst>
        </p:spPr>
      </p:sp>
      <p:sp>
        <p:nvSpPr>
          <p:cNvPr id="1324" name="Google Shape;1324;p91"/>
          <p:cNvSpPr/>
          <p:nvPr>
            <p:ph idx="4" type="pic"/>
          </p:nvPr>
        </p:nvSpPr>
        <p:spPr>
          <a:xfrm>
            <a:off x="4648200" y="1047750"/>
            <a:ext cx="1828800" cy="2555579"/>
          </a:xfrm>
          <a:prstGeom prst="rect">
            <a:avLst/>
          </a:prstGeom>
          <a:solidFill>
            <a:srgbClr val="FEFBF8"/>
          </a:solidFill>
          <a:ln cap="flat" cmpd="sng" w="9525">
            <a:solidFill>
              <a:srgbClr val="FC7E00">
                <a:alpha val="40000"/>
              </a:srgbClr>
            </a:solidFill>
            <a:prstDash val="solid"/>
            <a:round/>
            <a:headEnd len="sm" w="sm" type="none"/>
            <a:tailEnd len="sm" w="sm" type="none"/>
          </a:ln>
          <a:effectLst>
            <a:outerShdw rotWithShape="0" algn="t" dir="5400000" dist="50800">
              <a:schemeClr val="accent2"/>
            </a:outerShdw>
          </a:effectLst>
        </p:spPr>
      </p:sp>
      <p:sp>
        <p:nvSpPr>
          <p:cNvPr id="1325" name="Google Shape;1325;p91"/>
          <p:cNvSpPr/>
          <p:nvPr>
            <p:ph idx="5" type="pic"/>
          </p:nvPr>
        </p:nvSpPr>
        <p:spPr>
          <a:xfrm>
            <a:off x="6629400" y="1047750"/>
            <a:ext cx="1828800" cy="2555579"/>
          </a:xfrm>
          <a:prstGeom prst="rect">
            <a:avLst/>
          </a:prstGeom>
          <a:solidFill>
            <a:srgbClr val="FEFBF8"/>
          </a:solidFill>
          <a:ln cap="flat" cmpd="sng" w="9525">
            <a:solidFill>
              <a:srgbClr val="FC7E00">
                <a:alpha val="40000"/>
              </a:srgbClr>
            </a:solidFill>
            <a:prstDash val="solid"/>
            <a:round/>
            <a:headEnd len="sm" w="sm" type="none"/>
            <a:tailEnd len="sm" w="sm" type="none"/>
          </a:ln>
          <a:effectLst>
            <a:outerShdw rotWithShape="0" algn="t" dir="5400000" dist="50800">
              <a:schemeClr val="lt2"/>
            </a:outerShdw>
          </a:effectLst>
        </p:spPr>
      </p:sp>
      <p:sp>
        <p:nvSpPr>
          <p:cNvPr id="1326" name="Google Shape;1326;p91"/>
          <p:cNvSpPr txBox="1"/>
          <p:nvPr>
            <p:ph idx="1" type="body"/>
          </p:nvPr>
        </p:nvSpPr>
        <p:spPr>
          <a:xfrm>
            <a:off x="685800" y="3735424"/>
            <a:ext cx="1828800" cy="719138"/>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a:lvl1pPr>
            <a:lvl2pPr indent="-298450" lvl="1" marL="914400" algn="l">
              <a:lnSpc>
                <a:spcPct val="90000"/>
              </a:lnSpc>
              <a:spcBef>
                <a:spcPts val="400"/>
              </a:spcBef>
              <a:spcAft>
                <a:spcPts val="0"/>
              </a:spcAft>
              <a:buClr>
                <a:schemeClr val="dk1"/>
              </a:buClr>
              <a:buSzPts val="1100"/>
              <a:buFont typeface="Arial"/>
              <a:buChar char="•"/>
              <a:defRPr sz="1100"/>
            </a:lvl2pPr>
            <a:lvl3pPr indent="-298450" lvl="2" marL="1371600" algn="l">
              <a:lnSpc>
                <a:spcPct val="90000"/>
              </a:lnSpc>
              <a:spcBef>
                <a:spcPts val="400"/>
              </a:spcBef>
              <a:spcAft>
                <a:spcPts val="0"/>
              </a:spcAft>
              <a:buClr>
                <a:schemeClr val="dk1"/>
              </a:buClr>
              <a:buSzPts val="1100"/>
              <a:buChar char="•"/>
              <a:defRPr sz="1100"/>
            </a:lvl3pPr>
            <a:lvl4pPr indent="-298450" lvl="3" marL="1828800" algn="l">
              <a:lnSpc>
                <a:spcPct val="90000"/>
              </a:lnSpc>
              <a:spcBef>
                <a:spcPts val="400"/>
              </a:spcBef>
              <a:spcAft>
                <a:spcPts val="0"/>
              </a:spcAft>
              <a:buClr>
                <a:schemeClr val="dk1"/>
              </a:buClr>
              <a:buSzPts val="1100"/>
              <a:buChar char="•"/>
              <a:defRPr sz="1100"/>
            </a:lvl4pPr>
            <a:lvl5pPr indent="-298450" lvl="4" marL="2286000" algn="l">
              <a:lnSpc>
                <a:spcPct val="90000"/>
              </a:lnSpc>
              <a:spcBef>
                <a:spcPts val="400"/>
              </a:spcBef>
              <a:spcAft>
                <a:spcPts val="0"/>
              </a:spcAft>
              <a:buClr>
                <a:schemeClr val="dk1"/>
              </a:buClr>
              <a:buSzPts val="1100"/>
              <a:buChar char="•"/>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27" name="Google Shape;1327;p91"/>
          <p:cNvSpPr txBox="1"/>
          <p:nvPr>
            <p:ph idx="6" type="body"/>
          </p:nvPr>
        </p:nvSpPr>
        <p:spPr>
          <a:xfrm>
            <a:off x="2667000" y="3735424"/>
            <a:ext cx="1828800" cy="719138"/>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a:lvl1pPr>
            <a:lvl2pPr indent="-298450" lvl="1" marL="914400" algn="l">
              <a:lnSpc>
                <a:spcPct val="90000"/>
              </a:lnSpc>
              <a:spcBef>
                <a:spcPts val="400"/>
              </a:spcBef>
              <a:spcAft>
                <a:spcPts val="0"/>
              </a:spcAft>
              <a:buClr>
                <a:schemeClr val="accent3"/>
              </a:buClr>
              <a:buSzPts val="1100"/>
              <a:buFont typeface="Arial"/>
              <a:buChar char="•"/>
              <a:defRPr sz="1100"/>
            </a:lvl2pPr>
            <a:lvl3pPr indent="-298450" lvl="2" marL="1371600" algn="l">
              <a:lnSpc>
                <a:spcPct val="90000"/>
              </a:lnSpc>
              <a:spcBef>
                <a:spcPts val="400"/>
              </a:spcBef>
              <a:spcAft>
                <a:spcPts val="0"/>
              </a:spcAft>
              <a:buClr>
                <a:schemeClr val="accent3"/>
              </a:buClr>
              <a:buSzPts val="1100"/>
              <a:buChar char="•"/>
              <a:defRPr sz="1100"/>
            </a:lvl3pPr>
            <a:lvl4pPr indent="-298450" lvl="3" marL="1828800" algn="l">
              <a:lnSpc>
                <a:spcPct val="90000"/>
              </a:lnSpc>
              <a:spcBef>
                <a:spcPts val="400"/>
              </a:spcBef>
              <a:spcAft>
                <a:spcPts val="0"/>
              </a:spcAft>
              <a:buClr>
                <a:schemeClr val="accent3"/>
              </a:buClr>
              <a:buSzPts val="1100"/>
              <a:buChar char="•"/>
              <a:defRPr sz="1100"/>
            </a:lvl4pPr>
            <a:lvl5pPr indent="-298450" lvl="4" marL="2286000" algn="l">
              <a:lnSpc>
                <a:spcPct val="90000"/>
              </a:lnSpc>
              <a:spcBef>
                <a:spcPts val="400"/>
              </a:spcBef>
              <a:spcAft>
                <a:spcPts val="0"/>
              </a:spcAft>
              <a:buClr>
                <a:schemeClr val="accent3"/>
              </a:buClr>
              <a:buSzPts val="1100"/>
              <a:buChar char="•"/>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28" name="Google Shape;1328;p91"/>
          <p:cNvSpPr txBox="1"/>
          <p:nvPr>
            <p:ph idx="7" type="body"/>
          </p:nvPr>
        </p:nvSpPr>
        <p:spPr>
          <a:xfrm>
            <a:off x="4648200" y="3735424"/>
            <a:ext cx="1828800" cy="719138"/>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a:lvl1pPr>
            <a:lvl2pPr indent="-298450" lvl="1" marL="914400" algn="l">
              <a:lnSpc>
                <a:spcPct val="90000"/>
              </a:lnSpc>
              <a:spcBef>
                <a:spcPts val="400"/>
              </a:spcBef>
              <a:spcAft>
                <a:spcPts val="0"/>
              </a:spcAft>
              <a:buClr>
                <a:schemeClr val="accent2"/>
              </a:buClr>
              <a:buSzPts val="1100"/>
              <a:buFont typeface="Arial"/>
              <a:buChar char="•"/>
              <a:defRPr sz="1100"/>
            </a:lvl2pPr>
            <a:lvl3pPr indent="-298450" lvl="2" marL="1371600" algn="l">
              <a:lnSpc>
                <a:spcPct val="90000"/>
              </a:lnSpc>
              <a:spcBef>
                <a:spcPts val="400"/>
              </a:spcBef>
              <a:spcAft>
                <a:spcPts val="0"/>
              </a:spcAft>
              <a:buClr>
                <a:schemeClr val="accent2"/>
              </a:buClr>
              <a:buSzPts val="1100"/>
              <a:buChar char="•"/>
              <a:defRPr sz="1100"/>
            </a:lvl3pPr>
            <a:lvl4pPr indent="-298450" lvl="3" marL="1828800" algn="l">
              <a:lnSpc>
                <a:spcPct val="90000"/>
              </a:lnSpc>
              <a:spcBef>
                <a:spcPts val="400"/>
              </a:spcBef>
              <a:spcAft>
                <a:spcPts val="0"/>
              </a:spcAft>
              <a:buClr>
                <a:schemeClr val="accent2"/>
              </a:buClr>
              <a:buSzPts val="1100"/>
              <a:buChar char="•"/>
              <a:defRPr sz="1100"/>
            </a:lvl4pPr>
            <a:lvl5pPr indent="-298450" lvl="4" marL="2286000" algn="l">
              <a:lnSpc>
                <a:spcPct val="90000"/>
              </a:lnSpc>
              <a:spcBef>
                <a:spcPts val="400"/>
              </a:spcBef>
              <a:spcAft>
                <a:spcPts val="0"/>
              </a:spcAft>
              <a:buClr>
                <a:schemeClr val="accent2"/>
              </a:buClr>
              <a:buSzPts val="1100"/>
              <a:buChar char="•"/>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29" name="Google Shape;1329;p91"/>
          <p:cNvSpPr txBox="1"/>
          <p:nvPr>
            <p:ph idx="8" type="body"/>
          </p:nvPr>
        </p:nvSpPr>
        <p:spPr>
          <a:xfrm>
            <a:off x="6629400" y="3735424"/>
            <a:ext cx="1828800" cy="719138"/>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a:lvl1pPr>
            <a:lvl2pPr indent="-298450" lvl="1" marL="914400" algn="l">
              <a:lnSpc>
                <a:spcPct val="90000"/>
              </a:lnSpc>
              <a:spcBef>
                <a:spcPts val="400"/>
              </a:spcBef>
              <a:spcAft>
                <a:spcPts val="0"/>
              </a:spcAft>
              <a:buClr>
                <a:schemeClr val="lt2"/>
              </a:buClr>
              <a:buSzPts val="1100"/>
              <a:buFont typeface="Arial"/>
              <a:buChar char="•"/>
              <a:defRPr sz="1100"/>
            </a:lvl2pPr>
            <a:lvl3pPr indent="-298450" lvl="2" marL="1371600" algn="l">
              <a:lnSpc>
                <a:spcPct val="90000"/>
              </a:lnSpc>
              <a:spcBef>
                <a:spcPts val="400"/>
              </a:spcBef>
              <a:spcAft>
                <a:spcPts val="0"/>
              </a:spcAft>
              <a:buClr>
                <a:schemeClr val="lt2"/>
              </a:buClr>
              <a:buSzPts val="1100"/>
              <a:buChar char="•"/>
              <a:defRPr sz="1100"/>
            </a:lvl3pPr>
            <a:lvl4pPr indent="-298450" lvl="3" marL="1828800" algn="l">
              <a:lnSpc>
                <a:spcPct val="90000"/>
              </a:lnSpc>
              <a:spcBef>
                <a:spcPts val="400"/>
              </a:spcBef>
              <a:spcAft>
                <a:spcPts val="0"/>
              </a:spcAft>
              <a:buClr>
                <a:schemeClr val="lt2"/>
              </a:buClr>
              <a:buSzPts val="1100"/>
              <a:buChar char="•"/>
              <a:defRPr sz="1100"/>
            </a:lvl4pPr>
            <a:lvl5pPr indent="-298450" lvl="4" marL="2286000" algn="l">
              <a:lnSpc>
                <a:spcPct val="90000"/>
              </a:lnSpc>
              <a:spcBef>
                <a:spcPts val="400"/>
              </a:spcBef>
              <a:spcAft>
                <a:spcPts val="0"/>
              </a:spcAft>
              <a:buClr>
                <a:schemeClr val="lt2"/>
              </a:buClr>
              <a:buSzPts val="1100"/>
              <a:buChar char="•"/>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30" name="Google Shape;1330;p91"/>
          <p:cNvSpPr/>
          <p:nvPr/>
        </p:nvSpPr>
        <p:spPr>
          <a:xfrm rot="5400000">
            <a:off x="3792204" y="-3256296"/>
            <a:ext cx="208295" cy="5143500"/>
          </a:xfrm>
          <a:prstGeom prst="rect">
            <a:avLst/>
          </a:prstGeom>
          <a:solidFill>
            <a:schemeClr val="accent1"/>
          </a:solid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31" name="Google Shape;1331;p91"/>
          <p:cNvSpPr/>
          <p:nvPr>
            <p:ph idx="9" type="pic"/>
          </p:nvPr>
        </p:nvSpPr>
        <p:spPr>
          <a:xfrm>
            <a:off x="685800" y="1047750"/>
            <a:ext cx="1828800" cy="2555081"/>
          </a:xfrm>
          <a:prstGeom prst="rect">
            <a:avLst/>
          </a:prstGeom>
          <a:noFill/>
          <a:ln>
            <a:noFill/>
          </a:ln>
        </p:spPr>
      </p:sp>
      <p:sp>
        <p:nvSpPr>
          <p:cNvPr id="1332" name="Google Shape;1332;p91"/>
          <p:cNvSpPr/>
          <p:nvPr>
            <p:ph idx="13" type="pic"/>
          </p:nvPr>
        </p:nvSpPr>
        <p:spPr>
          <a:xfrm>
            <a:off x="2667000" y="1047750"/>
            <a:ext cx="1828800" cy="2555081"/>
          </a:xfrm>
          <a:prstGeom prst="rect">
            <a:avLst/>
          </a:prstGeom>
          <a:noFill/>
          <a:ln>
            <a:noFill/>
          </a:ln>
        </p:spPr>
      </p:sp>
      <p:sp>
        <p:nvSpPr>
          <p:cNvPr id="1333" name="Google Shape;1333;p91"/>
          <p:cNvSpPr/>
          <p:nvPr>
            <p:ph idx="14" type="pic"/>
          </p:nvPr>
        </p:nvSpPr>
        <p:spPr>
          <a:xfrm>
            <a:off x="4648200" y="1047750"/>
            <a:ext cx="1828800" cy="2555081"/>
          </a:xfrm>
          <a:prstGeom prst="rect">
            <a:avLst/>
          </a:prstGeom>
          <a:noFill/>
          <a:ln>
            <a:noFill/>
          </a:ln>
        </p:spPr>
      </p:sp>
      <p:sp>
        <p:nvSpPr>
          <p:cNvPr id="1334" name="Google Shape;1334;p91"/>
          <p:cNvSpPr/>
          <p:nvPr>
            <p:ph idx="15" type="pic"/>
          </p:nvPr>
        </p:nvSpPr>
        <p:spPr>
          <a:xfrm>
            <a:off x="6629400" y="1047750"/>
            <a:ext cx="1828800" cy="2555081"/>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Vuota">
  <p:cSld name="65_Vuota">
    <p:spTree>
      <p:nvGrpSpPr>
        <p:cNvPr id="1335" name="Shape 1335"/>
        <p:cNvGrpSpPr/>
        <p:nvPr/>
      </p:nvGrpSpPr>
      <p:grpSpPr>
        <a:xfrm>
          <a:off x="0" y="0"/>
          <a:ext cx="0" cy="0"/>
          <a:chOff x="0" y="0"/>
          <a:chExt cx="0" cy="0"/>
        </a:xfrm>
      </p:grpSpPr>
      <p:sp>
        <p:nvSpPr>
          <p:cNvPr id="1336" name="Google Shape;1336;p92"/>
          <p:cNvSpPr/>
          <p:nvPr/>
        </p:nvSpPr>
        <p:spPr>
          <a:xfrm>
            <a:off x="219622" y="1285874"/>
            <a:ext cx="2004449" cy="2571753"/>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37" name="Google Shape;1337;p92"/>
          <p:cNvSpPr/>
          <p:nvPr/>
        </p:nvSpPr>
        <p:spPr>
          <a:xfrm>
            <a:off x="2449313" y="1285874"/>
            <a:ext cx="2004449" cy="2571753"/>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38" name="Google Shape;1338;p92"/>
          <p:cNvSpPr/>
          <p:nvPr/>
        </p:nvSpPr>
        <p:spPr>
          <a:xfrm>
            <a:off x="4679002" y="1285874"/>
            <a:ext cx="2004449" cy="2571753"/>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39" name="Google Shape;1339;p92"/>
          <p:cNvSpPr/>
          <p:nvPr/>
        </p:nvSpPr>
        <p:spPr>
          <a:xfrm>
            <a:off x="6908692" y="1285874"/>
            <a:ext cx="2004449" cy="2571753"/>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40" name="Google Shape;1340;p92"/>
          <p:cNvSpPr txBox="1"/>
          <p:nvPr>
            <p:ph idx="1" type="body"/>
          </p:nvPr>
        </p:nvSpPr>
        <p:spPr>
          <a:xfrm>
            <a:off x="508397" y="428625"/>
            <a:ext cx="7341560" cy="689372"/>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3300"/>
              <a:buNone/>
              <a:defRPr b="1" sz="33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41" name="Google Shape;1341;p92"/>
          <p:cNvSpPr/>
          <p:nvPr>
            <p:ph idx="2" type="pic"/>
          </p:nvPr>
        </p:nvSpPr>
        <p:spPr>
          <a:xfrm>
            <a:off x="710197" y="1547813"/>
            <a:ext cx="1023300" cy="1023938"/>
          </a:xfrm>
          <a:prstGeom prst="rect">
            <a:avLst/>
          </a:prstGeom>
          <a:noFill/>
          <a:ln>
            <a:noFill/>
          </a:ln>
        </p:spPr>
      </p:sp>
      <p:sp>
        <p:nvSpPr>
          <p:cNvPr id="1342" name="Google Shape;1342;p92"/>
          <p:cNvSpPr/>
          <p:nvPr>
            <p:ph idx="3" type="pic"/>
          </p:nvPr>
        </p:nvSpPr>
        <p:spPr>
          <a:xfrm>
            <a:off x="2939887" y="1537385"/>
            <a:ext cx="1023300" cy="1023938"/>
          </a:xfrm>
          <a:prstGeom prst="rect">
            <a:avLst/>
          </a:prstGeom>
          <a:noFill/>
          <a:ln>
            <a:noFill/>
          </a:ln>
        </p:spPr>
      </p:sp>
      <p:sp>
        <p:nvSpPr>
          <p:cNvPr id="1343" name="Google Shape;1343;p92"/>
          <p:cNvSpPr/>
          <p:nvPr>
            <p:ph idx="4" type="pic"/>
          </p:nvPr>
        </p:nvSpPr>
        <p:spPr>
          <a:xfrm>
            <a:off x="5169577" y="1516531"/>
            <a:ext cx="1023300" cy="1023938"/>
          </a:xfrm>
          <a:prstGeom prst="rect">
            <a:avLst/>
          </a:prstGeom>
          <a:noFill/>
          <a:ln>
            <a:noFill/>
          </a:ln>
        </p:spPr>
      </p:sp>
      <p:sp>
        <p:nvSpPr>
          <p:cNvPr id="1344" name="Google Shape;1344;p92"/>
          <p:cNvSpPr/>
          <p:nvPr>
            <p:ph idx="5" type="pic"/>
          </p:nvPr>
        </p:nvSpPr>
        <p:spPr>
          <a:xfrm>
            <a:off x="7399267" y="1526958"/>
            <a:ext cx="1023300" cy="1023938"/>
          </a:xfrm>
          <a:prstGeom prst="rect">
            <a:avLst/>
          </a:prstGeom>
          <a:noFill/>
          <a:ln>
            <a:noFill/>
          </a:ln>
        </p:spPr>
      </p:sp>
      <p:sp>
        <p:nvSpPr>
          <p:cNvPr id="1345" name="Google Shape;1345;p92"/>
          <p:cNvSpPr txBox="1"/>
          <p:nvPr>
            <p:ph idx="6" type="body"/>
          </p:nvPr>
        </p:nvSpPr>
        <p:spPr>
          <a:xfrm>
            <a:off x="398402" y="2800655"/>
            <a:ext cx="1646889" cy="925526"/>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a:lvl1pPr>
            <a:lvl2pPr indent="-298450" lvl="1" marL="914400" algn="l">
              <a:lnSpc>
                <a:spcPct val="90000"/>
              </a:lnSpc>
              <a:spcBef>
                <a:spcPts val="400"/>
              </a:spcBef>
              <a:spcAft>
                <a:spcPts val="0"/>
              </a:spcAft>
              <a:buClr>
                <a:schemeClr val="dk1"/>
              </a:buClr>
              <a:buSzPts val="1100"/>
              <a:buFont typeface="Arial"/>
              <a:buChar char="•"/>
              <a:defRPr sz="1100"/>
            </a:lvl2pPr>
            <a:lvl3pPr indent="-298450" lvl="2" marL="1371600" algn="l">
              <a:lnSpc>
                <a:spcPct val="90000"/>
              </a:lnSpc>
              <a:spcBef>
                <a:spcPts val="400"/>
              </a:spcBef>
              <a:spcAft>
                <a:spcPts val="0"/>
              </a:spcAft>
              <a:buClr>
                <a:schemeClr val="dk1"/>
              </a:buClr>
              <a:buSzPts val="1100"/>
              <a:buChar char="•"/>
              <a:defRPr sz="1100"/>
            </a:lvl3pPr>
            <a:lvl4pPr indent="-298450" lvl="3" marL="1828800" algn="l">
              <a:lnSpc>
                <a:spcPct val="90000"/>
              </a:lnSpc>
              <a:spcBef>
                <a:spcPts val="400"/>
              </a:spcBef>
              <a:spcAft>
                <a:spcPts val="0"/>
              </a:spcAft>
              <a:buClr>
                <a:schemeClr val="dk1"/>
              </a:buClr>
              <a:buSzPts val="1100"/>
              <a:buChar char="•"/>
              <a:defRPr sz="1100"/>
            </a:lvl4pPr>
            <a:lvl5pPr indent="-298450" lvl="4" marL="2286000" algn="l">
              <a:lnSpc>
                <a:spcPct val="90000"/>
              </a:lnSpc>
              <a:spcBef>
                <a:spcPts val="400"/>
              </a:spcBef>
              <a:spcAft>
                <a:spcPts val="0"/>
              </a:spcAft>
              <a:buClr>
                <a:schemeClr val="dk1"/>
              </a:buClr>
              <a:buSzPts val="1100"/>
              <a:buChar char="•"/>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46" name="Google Shape;1346;p92"/>
          <p:cNvSpPr txBox="1"/>
          <p:nvPr>
            <p:ph idx="7" type="body"/>
          </p:nvPr>
        </p:nvSpPr>
        <p:spPr>
          <a:xfrm>
            <a:off x="2628092" y="2812835"/>
            <a:ext cx="1646889" cy="925526"/>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a:lvl1pPr>
            <a:lvl2pPr indent="-298450" lvl="1" marL="914400" algn="l">
              <a:lnSpc>
                <a:spcPct val="90000"/>
              </a:lnSpc>
              <a:spcBef>
                <a:spcPts val="400"/>
              </a:spcBef>
              <a:spcAft>
                <a:spcPts val="0"/>
              </a:spcAft>
              <a:buClr>
                <a:schemeClr val="accent3"/>
              </a:buClr>
              <a:buSzPts val="1100"/>
              <a:buFont typeface="Arial"/>
              <a:buChar char="•"/>
              <a:defRPr sz="1100"/>
            </a:lvl2pPr>
            <a:lvl3pPr indent="-298450" lvl="2" marL="1371600" algn="l">
              <a:lnSpc>
                <a:spcPct val="90000"/>
              </a:lnSpc>
              <a:spcBef>
                <a:spcPts val="400"/>
              </a:spcBef>
              <a:spcAft>
                <a:spcPts val="0"/>
              </a:spcAft>
              <a:buClr>
                <a:schemeClr val="accent3"/>
              </a:buClr>
              <a:buSzPts val="1100"/>
              <a:buChar char="•"/>
              <a:defRPr sz="1100"/>
            </a:lvl3pPr>
            <a:lvl4pPr indent="-298450" lvl="3" marL="1828800" algn="l">
              <a:lnSpc>
                <a:spcPct val="90000"/>
              </a:lnSpc>
              <a:spcBef>
                <a:spcPts val="400"/>
              </a:spcBef>
              <a:spcAft>
                <a:spcPts val="0"/>
              </a:spcAft>
              <a:buClr>
                <a:schemeClr val="accent3"/>
              </a:buClr>
              <a:buSzPts val="1100"/>
              <a:buChar char="•"/>
              <a:defRPr sz="1100"/>
            </a:lvl4pPr>
            <a:lvl5pPr indent="-298450" lvl="4" marL="2286000" algn="l">
              <a:lnSpc>
                <a:spcPct val="90000"/>
              </a:lnSpc>
              <a:spcBef>
                <a:spcPts val="400"/>
              </a:spcBef>
              <a:spcAft>
                <a:spcPts val="0"/>
              </a:spcAft>
              <a:buClr>
                <a:schemeClr val="accent3"/>
              </a:buClr>
              <a:buSzPts val="1100"/>
              <a:buChar char="•"/>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47" name="Google Shape;1347;p92"/>
          <p:cNvSpPr txBox="1"/>
          <p:nvPr>
            <p:ph idx="8" type="body"/>
          </p:nvPr>
        </p:nvSpPr>
        <p:spPr>
          <a:xfrm>
            <a:off x="4857782" y="2812835"/>
            <a:ext cx="1646889" cy="925526"/>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a:lvl1pPr>
            <a:lvl2pPr indent="-298450" lvl="1" marL="914400" algn="l">
              <a:lnSpc>
                <a:spcPct val="90000"/>
              </a:lnSpc>
              <a:spcBef>
                <a:spcPts val="400"/>
              </a:spcBef>
              <a:spcAft>
                <a:spcPts val="0"/>
              </a:spcAft>
              <a:buClr>
                <a:schemeClr val="accent2"/>
              </a:buClr>
              <a:buSzPts val="1100"/>
              <a:buFont typeface="Arial"/>
              <a:buChar char="•"/>
              <a:defRPr sz="1100"/>
            </a:lvl2pPr>
            <a:lvl3pPr indent="-298450" lvl="2" marL="1371600" algn="l">
              <a:lnSpc>
                <a:spcPct val="90000"/>
              </a:lnSpc>
              <a:spcBef>
                <a:spcPts val="400"/>
              </a:spcBef>
              <a:spcAft>
                <a:spcPts val="0"/>
              </a:spcAft>
              <a:buClr>
                <a:schemeClr val="accent2"/>
              </a:buClr>
              <a:buSzPts val="1100"/>
              <a:buChar char="•"/>
              <a:defRPr sz="1100"/>
            </a:lvl3pPr>
            <a:lvl4pPr indent="-298450" lvl="3" marL="1828800" algn="l">
              <a:lnSpc>
                <a:spcPct val="90000"/>
              </a:lnSpc>
              <a:spcBef>
                <a:spcPts val="400"/>
              </a:spcBef>
              <a:spcAft>
                <a:spcPts val="0"/>
              </a:spcAft>
              <a:buClr>
                <a:schemeClr val="accent2"/>
              </a:buClr>
              <a:buSzPts val="1100"/>
              <a:buChar char="•"/>
              <a:defRPr sz="1100"/>
            </a:lvl4pPr>
            <a:lvl5pPr indent="-298450" lvl="4" marL="2286000" algn="l">
              <a:lnSpc>
                <a:spcPct val="90000"/>
              </a:lnSpc>
              <a:spcBef>
                <a:spcPts val="400"/>
              </a:spcBef>
              <a:spcAft>
                <a:spcPts val="0"/>
              </a:spcAft>
              <a:buClr>
                <a:schemeClr val="accent2"/>
              </a:buClr>
              <a:buSzPts val="1100"/>
              <a:buChar char="•"/>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48" name="Google Shape;1348;p92"/>
          <p:cNvSpPr txBox="1"/>
          <p:nvPr>
            <p:ph idx="9" type="body"/>
          </p:nvPr>
        </p:nvSpPr>
        <p:spPr>
          <a:xfrm>
            <a:off x="7087472" y="2791980"/>
            <a:ext cx="1646889" cy="925526"/>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a:lvl1pPr>
            <a:lvl2pPr indent="-298450" lvl="1" marL="914400" algn="l">
              <a:lnSpc>
                <a:spcPct val="90000"/>
              </a:lnSpc>
              <a:spcBef>
                <a:spcPts val="400"/>
              </a:spcBef>
              <a:spcAft>
                <a:spcPts val="0"/>
              </a:spcAft>
              <a:buClr>
                <a:schemeClr val="lt2"/>
              </a:buClr>
              <a:buSzPts val="1100"/>
              <a:buFont typeface="Arial"/>
              <a:buChar char="•"/>
              <a:defRPr sz="1100"/>
            </a:lvl2pPr>
            <a:lvl3pPr indent="-298450" lvl="2" marL="1371600" algn="l">
              <a:lnSpc>
                <a:spcPct val="90000"/>
              </a:lnSpc>
              <a:spcBef>
                <a:spcPts val="400"/>
              </a:spcBef>
              <a:spcAft>
                <a:spcPts val="0"/>
              </a:spcAft>
              <a:buClr>
                <a:schemeClr val="lt2"/>
              </a:buClr>
              <a:buSzPts val="1100"/>
              <a:buChar char="•"/>
              <a:defRPr sz="1100"/>
            </a:lvl3pPr>
            <a:lvl4pPr indent="-298450" lvl="3" marL="1828800" algn="l">
              <a:lnSpc>
                <a:spcPct val="90000"/>
              </a:lnSpc>
              <a:spcBef>
                <a:spcPts val="400"/>
              </a:spcBef>
              <a:spcAft>
                <a:spcPts val="0"/>
              </a:spcAft>
              <a:buClr>
                <a:schemeClr val="lt2"/>
              </a:buClr>
              <a:buSzPts val="1100"/>
              <a:buChar char="•"/>
              <a:defRPr sz="1100"/>
            </a:lvl4pPr>
            <a:lvl5pPr indent="-298450" lvl="4" marL="2286000" algn="l">
              <a:lnSpc>
                <a:spcPct val="90000"/>
              </a:lnSpc>
              <a:spcBef>
                <a:spcPts val="400"/>
              </a:spcBef>
              <a:spcAft>
                <a:spcPts val="0"/>
              </a:spcAft>
              <a:buClr>
                <a:schemeClr val="lt2"/>
              </a:buClr>
              <a:buSzPts val="1100"/>
              <a:buChar char="•"/>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Vuota">
  <p:cSld name="68_Vuota">
    <p:bg>
      <p:bgPr>
        <a:solidFill>
          <a:schemeClr val="accent1"/>
        </a:solidFill>
      </p:bgPr>
    </p:bg>
    <p:spTree>
      <p:nvGrpSpPr>
        <p:cNvPr id="1349" name="Shape 1349"/>
        <p:cNvGrpSpPr/>
        <p:nvPr/>
      </p:nvGrpSpPr>
      <p:grpSpPr>
        <a:xfrm>
          <a:off x="0" y="0"/>
          <a:ext cx="0" cy="0"/>
          <a:chOff x="0" y="0"/>
          <a:chExt cx="0" cy="0"/>
        </a:xfrm>
      </p:grpSpPr>
      <p:sp>
        <p:nvSpPr>
          <p:cNvPr id="1350" name="Google Shape;1350;p93"/>
          <p:cNvSpPr/>
          <p:nvPr/>
        </p:nvSpPr>
        <p:spPr>
          <a:xfrm>
            <a:off x="219622" y="1664857"/>
            <a:ext cx="2004449" cy="2571753"/>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51" name="Google Shape;1351;p93"/>
          <p:cNvSpPr/>
          <p:nvPr/>
        </p:nvSpPr>
        <p:spPr>
          <a:xfrm>
            <a:off x="2449313" y="1664857"/>
            <a:ext cx="2004449" cy="2571753"/>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52" name="Google Shape;1352;p93"/>
          <p:cNvSpPr/>
          <p:nvPr/>
        </p:nvSpPr>
        <p:spPr>
          <a:xfrm>
            <a:off x="4679002" y="1664857"/>
            <a:ext cx="2004449" cy="2571753"/>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53" name="Google Shape;1353;p93"/>
          <p:cNvSpPr/>
          <p:nvPr/>
        </p:nvSpPr>
        <p:spPr>
          <a:xfrm>
            <a:off x="6908692" y="1664857"/>
            <a:ext cx="2004449" cy="2571753"/>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54" name="Google Shape;1354;p93"/>
          <p:cNvSpPr txBox="1"/>
          <p:nvPr>
            <p:ph idx="1" type="body"/>
          </p:nvPr>
        </p:nvSpPr>
        <p:spPr>
          <a:xfrm>
            <a:off x="508397" y="428625"/>
            <a:ext cx="7341560" cy="689372"/>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3300"/>
              <a:buNone/>
              <a:defRPr b="1" sz="33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55" name="Google Shape;1355;p93"/>
          <p:cNvSpPr/>
          <p:nvPr>
            <p:ph idx="2" type="pic"/>
          </p:nvPr>
        </p:nvSpPr>
        <p:spPr>
          <a:xfrm>
            <a:off x="710197" y="1926797"/>
            <a:ext cx="1023300" cy="1023938"/>
          </a:xfrm>
          <a:prstGeom prst="rect">
            <a:avLst/>
          </a:prstGeom>
          <a:noFill/>
          <a:ln>
            <a:noFill/>
          </a:ln>
        </p:spPr>
      </p:sp>
      <p:sp>
        <p:nvSpPr>
          <p:cNvPr id="1356" name="Google Shape;1356;p93"/>
          <p:cNvSpPr/>
          <p:nvPr>
            <p:ph idx="3" type="pic"/>
          </p:nvPr>
        </p:nvSpPr>
        <p:spPr>
          <a:xfrm>
            <a:off x="2939887" y="1916369"/>
            <a:ext cx="1023300" cy="1023938"/>
          </a:xfrm>
          <a:prstGeom prst="rect">
            <a:avLst/>
          </a:prstGeom>
          <a:noFill/>
          <a:ln>
            <a:noFill/>
          </a:ln>
        </p:spPr>
      </p:sp>
      <p:sp>
        <p:nvSpPr>
          <p:cNvPr id="1357" name="Google Shape;1357;p93"/>
          <p:cNvSpPr/>
          <p:nvPr>
            <p:ph idx="4" type="pic"/>
          </p:nvPr>
        </p:nvSpPr>
        <p:spPr>
          <a:xfrm>
            <a:off x="5169577" y="1895515"/>
            <a:ext cx="1023300" cy="1023938"/>
          </a:xfrm>
          <a:prstGeom prst="rect">
            <a:avLst/>
          </a:prstGeom>
          <a:noFill/>
          <a:ln>
            <a:noFill/>
          </a:ln>
        </p:spPr>
      </p:sp>
      <p:sp>
        <p:nvSpPr>
          <p:cNvPr id="1358" name="Google Shape;1358;p93"/>
          <p:cNvSpPr/>
          <p:nvPr>
            <p:ph idx="5" type="pic"/>
          </p:nvPr>
        </p:nvSpPr>
        <p:spPr>
          <a:xfrm>
            <a:off x="7399267" y="1905942"/>
            <a:ext cx="1023300" cy="1023938"/>
          </a:xfrm>
          <a:prstGeom prst="rect">
            <a:avLst/>
          </a:prstGeom>
          <a:noFill/>
          <a:ln>
            <a:noFill/>
          </a:ln>
        </p:spPr>
      </p:sp>
      <p:sp>
        <p:nvSpPr>
          <p:cNvPr id="1359" name="Google Shape;1359;p93"/>
          <p:cNvSpPr txBox="1"/>
          <p:nvPr>
            <p:ph idx="6" type="body"/>
          </p:nvPr>
        </p:nvSpPr>
        <p:spPr>
          <a:xfrm>
            <a:off x="398402" y="3179639"/>
            <a:ext cx="1646889" cy="925525"/>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a:lvl1pPr>
            <a:lvl2pPr indent="-298450" lvl="1" marL="914400" algn="l">
              <a:lnSpc>
                <a:spcPct val="90000"/>
              </a:lnSpc>
              <a:spcBef>
                <a:spcPts val="400"/>
              </a:spcBef>
              <a:spcAft>
                <a:spcPts val="0"/>
              </a:spcAft>
              <a:buClr>
                <a:schemeClr val="dk1"/>
              </a:buClr>
              <a:buSzPts val="1100"/>
              <a:buFont typeface="Arial"/>
              <a:buChar char="•"/>
              <a:defRPr sz="1100"/>
            </a:lvl2pPr>
            <a:lvl3pPr indent="-298450" lvl="2" marL="1371600" algn="l">
              <a:lnSpc>
                <a:spcPct val="90000"/>
              </a:lnSpc>
              <a:spcBef>
                <a:spcPts val="400"/>
              </a:spcBef>
              <a:spcAft>
                <a:spcPts val="0"/>
              </a:spcAft>
              <a:buClr>
                <a:schemeClr val="dk1"/>
              </a:buClr>
              <a:buSzPts val="1100"/>
              <a:buChar char="•"/>
              <a:defRPr sz="1100"/>
            </a:lvl3pPr>
            <a:lvl4pPr indent="-298450" lvl="3" marL="1828800" algn="l">
              <a:lnSpc>
                <a:spcPct val="90000"/>
              </a:lnSpc>
              <a:spcBef>
                <a:spcPts val="400"/>
              </a:spcBef>
              <a:spcAft>
                <a:spcPts val="0"/>
              </a:spcAft>
              <a:buClr>
                <a:schemeClr val="dk1"/>
              </a:buClr>
              <a:buSzPts val="1100"/>
              <a:buChar char="•"/>
              <a:defRPr sz="1100"/>
            </a:lvl4pPr>
            <a:lvl5pPr indent="-298450" lvl="4" marL="2286000" algn="l">
              <a:lnSpc>
                <a:spcPct val="90000"/>
              </a:lnSpc>
              <a:spcBef>
                <a:spcPts val="400"/>
              </a:spcBef>
              <a:spcAft>
                <a:spcPts val="0"/>
              </a:spcAft>
              <a:buClr>
                <a:schemeClr val="dk1"/>
              </a:buClr>
              <a:buSzPts val="1100"/>
              <a:buChar char="•"/>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60" name="Google Shape;1360;p93"/>
          <p:cNvSpPr txBox="1"/>
          <p:nvPr>
            <p:ph idx="7" type="body"/>
          </p:nvPr>
        </p:nvSpPr>
        <p:spPr>
          <a:xfrm>
            <a:off x="2628092" y="3191818"/>
            <a:ext cx="1646889" cy="925526"/>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a:lvl1pPr>
            <a:lvl2pPr indent="-298450" lvl="1" marL="914400" algn="l">
              <a:lnSpc>
                <a:spcPct val="90000"/>
              </a:lnSpc>
              <a:spcBef>
                <a:spcPts val="400"/>
              </a:spcBef>
              <a:spcAft>
                <a:spcPts val="0"/>
              </a:spcAft>
              <a:buClr>
                <a:schemeClr val="accent3"/>
              </a:buClr>
              <a:buSzPts val="1100"/>
              <a:buFont typeface="Arial"/>
              <a:buChar char="•"/>
              <a:defRPr sz="1100"/>
            </a:lvl2pPr>
            <a:lvl3pPr indent="-298450" lvl="2" marL="1371600" algn="l">
              <a:lnSpc>
                <a:spcPct val="90000"/>
              </a:lnSpc>
              <a:spcBef>
                <a:spcPts val="400"/>
              </a:spcBef>
              <a:spcAft>
                <a:spcPts val="0"/>
              </a:spcAft>
              <a:buClr>
                <a:schemeClr val="accent3"/>
              </a:buClr>
              <a:buSzPts val="1100"/>
              <a:buChar char="•"/>
              <a:defRPr sz="1100"/>
            </a:lvl3pPr>
            <a:lvl4pPr indent="-298450" lvl="3" marL="1828800" algn="l">
              <a:lnSpc>
                <a:spcPct val="90000"/>
              </a:lnSpc>
              <a:spcBef>
                <a:spcPts val="400"/>
              </a:spcBef>
              <a:spcAft>
                <a:spcPts val="0"/>
              </a:spcAft>
              <a:buClr>
                <a:schemeClr val="accent3"/>
              </a:buClr>
              <a:buSzPts val="1100"/>
              <a:buChar char="•"/>
              <a:defRPr sz="1100"/>
            </a:lvl4pPr>
            <a:lvl5pPr indent="-298450" lvl="4" marL="2286000" algn="l">
              <a:lnSpc>
                <a:spcPct val="90000"/>
              </a:lnSpc>
              <a:spcBef>
                <a:spcPts val="400"/>
              </a:spcBef>
              <a:spcAft>
                <a:spcPts val="0"/>
              </a:spcAft>
              <a:buClr>
                <a:schemeClr val="accent3"/>
              </a:buClr>
              <a:buSzPts val="1100"/>
              <a:buChar char="•"/>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61" name="Google Shape;1361;p93"/>
          <p:cNvSpPr txBox="1"/>
          <p:nvPr>
            <p:ph idx="8" type="body"/>
          </p:nvPr>
        </p:nvSpPr>
        <p:spPr>
          <a:xfrm>
            <a:off x="4857782" y="3191818"/>
            <a:ext cx="1646889" cy="925526"/>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a:lvl1pPr>
            <a:lvl2pPr indent="-298450" lvl="1" marL="914400" algn="l">
              <a:lnSpc>
                <a:spcPct val="90000"/>
              </a:lnSpc>
              <a:spcBef>
                <a:spcPts val="400"/>
              </a:spcBef>
              <a:spcAft>
                <a:spcPts val="0"/>
              </a:spcAft>
              <a:buClr>
                <a:schemeClr val="accent2"/>
              </a:buClr>
              <a:buSzPts val="1100"/>
              <a:buFont typeface="Arial"/>
              <a:buChar char="•"/>
              <a:defRPr sz="1100"/>
            </a:lvl2pPr>
            <a:lvl3pPr indent="-298450" lvl="2" marL="1371600" algn="l">
              <a:lnSpc>
                <a:spcPct val="90000"/>
              </a:lnSpc>
              <a:spcBef>
                <a:spcPts val="400"/>
              </a:spcBef>
              <a:spcAft>
                <a:spcPts val="0"/>
              </a:spcAft>
              <a:buClr>
                <a:schemeClr val="accent2"/>
              </a:buClr>
              <a:buSzPts val="1100"/>
              <a:buChar char="•"/>
              <a:defRPr sz="1100"/>
            </a:lvl3pPr>
            <a:lvl4pPr indent="-298450" lvl="3" marL="1828800" algn="l">
              <a:lnSpc>
                <a:spcPct val="90000"/>
              </a:lnSpc>
              <a:spcBef>
                <a:spcPts val="400"/>
              </a:spcBef>
              <a:spcAft>
                <a:spcPts val="0"/>
              </a:spcAft>
              <a:buClr>
                <a:schemeClr val="accent2"/>
              </a:buClr>
              <a:buSzPts val="1100"/>
              <a:buChar char="•"/>
              <a:defRPr sz="1100"/>
            </a:lvl4pPr>
            <a:lvl5pPr indent="-298450" lvl="4" marL="2286000" algn="l">
              <a:lnSpc>
                <a:spcPct val="90000"/>
              </a:lnSpc>
              <a:spcBef>
                <a:spcPts val="400"/>
              </a:spcBef>
              <a:spcAft>
                <a:spcPts val="0"/>
              </a:spcAft>
              <a:buClr>
                <a:schemeClr val="accent2"/>
              </a:buClr>
              <a:buSzPts val="1100"/>
              <a:buChar char="•"/>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62" name="Google Shape;1362;p93"/>
          <p:cNvSpPr txBox="1"/>
          <p:nvPr>
            <p:ph idx="9" type="body"/>
          </p:nvPr>
        </p:nvSpPr>
        <p:spPr>
          <a:xfrm>
            <a:off x="7087472" y="3170964"/>
            <a:ext cx="1646889" cy="925526"/>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a:lvl1pPr>
            <a:lvl2pPr indent="-298450" lvl="1" marL="914400" algn="l">
              <a:lnSpc>
                <a:spcPct val="90000"/>
              </a:lnSpc>
              <a:spcBef>
                <a:spcPts val="400"/>
              </a:spcBef>
              <a:spcAft>
                <a:spcPts val="0"/>
              </a:spcAft>
              <a:buClr>
                <a:schemeClr val="lt2"/>
              </a:buClr>
              <a:buSzPts val="1100"/>
              <a:buFont typeface="Arial"/>
              <a:buChar char="•"/>
              <a:defRPr sz="1100"/>
            </a:lvl2pPr>
            <a:lvl3pPr indent="-298450" lvl="2" marL="1371600" algn="l">
              <a:lnSpc>
                <a:spcPct val="90000"/>
              </a:lnSpc>
              <a:spcBef>
                <a:spcPts val="400"/>
              </a:spcBef>
              <a:spcAft>
                <a:spcPts val="0"/>
              </a:spcAft>
              <a:buClr>
                <a:schemeClr val="lt2"/>
              </a:buClr>
              <a:buSzPts val="1100"/>
              <a:buChar char="•"/>
              <a:defRPr sz="1100"/>
            </a:lvl3pPr>
            <a:lvl4pPr indent="-298450" lvl="3" marL="1828800" algn="l">
              <a:lnSpc>
                <a:spcPct val="90000"/>
              </a:lnSpc>
              <a:spcBef>
                <a:spcPts val="400"/>
              </a:spcBef>
              <a:spcAft>
                <a:spcPts val="0"/>
              </a:spcAft>
              <a:buClr>
                <a:schemeClr val="lt2"/>
              </a:buClr>
              <a:buSzPts val="1100"/>
              <a:buChar char="•"/>
              <a:defRPr sz="1100"/>
            </a:lvl4pPr>
            <a:lvl5pPr indent="-298450" lvl="4" marL="2286000" algn="l">
              <a:lnSpc>
                <a:spcPct val="90000"/>
              </a:lnSpc>
              <a:spcBef>
                <a:spcPts val="400"/>
              </a:spcBef>
              <a:spcAft>
                <a:spcPts val="0"/>
              </a:spcAft>
              <a:buClr>
                <a:schemeClr val="lt2"/>
              </a:buClr>
              <a:buSzPts val="1100"/>
              <a:buChar char="•"/>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 rivedere 5 punti ">
  <p:cSld name="Da rivedere 5 punti ">
    <p:spTree>
      <p:nvGrpSpPr>
        <p:cNvPr id="1363" name="Shape 1363"/>
        <p:cNvGrpSpPr/>
        <p:nvPr/>
      </p:nvGrpSpPr>
      <p:grpSpPr>
        <a:xfrm>
          <a:off x="0" y="0"/>
          <a:ext cx="0" cy="0"/>
          <a:chOff x="0" y="0"/>
          <a:chExt cx="0" cy="0"/>
        </a:xfrm>
      </p:grpSpPr>
      <p:sp>
        <p:nvSpPr>
          <p:cNvPr id="1364" name="Google Shape;1364;p94"/>
          <p:cNvSpPr/>
          <p:nvPr/>
        </p:nvSpPr>
        <p:spPr>
          <a:xfrm>
            <a:off x="552745" y="1292405"/>
            <a:ext cx="1502246" cy="254319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65" name="Google Shape;1365;p94"/>
          <p:cNvSpPr txBox="1"/>
          <p:nvPr/>
        </p:nvSpPr>
        <p:spPr>
          <a:xfrm>
            <a:off x="595289" y="2677746"/>
            <a:ext cx="1417159" cy="253915"/>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it" sz="1200">
                <a:solidFill>
                  <a:schemeClr val="lt1"/>
                </a:solidFill>
                <a:latin typeface="Arial"/>
                <a:ea typeface="Arial"/>
                <a:cs typeface="Arial"/>
                <a:sym typeface="Arial"/>
              </a:rPr>
              <a:t>Independence</a:t>
            </a:r>
            <a:endParaRPr sz="1100"/>
          </a:p>
        </p:txBody>
      </p:sp>
      <p:sp>
        <p:nvSpPr>
          <p:cNvPr id="1366" name="Google Shape;1366;p94"/>
          <p:cNvSpPr/>
          <p:nvPr/>
        </p:nvSpPr>
        <p:spPr>
          <a:xfrm>
            <a:off x="595122" y="2993247"/>
            <a:ext cx="1417493" cy="787909"/>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it" sz="900">
                <a:solidFill>
                  <a:schemeClr val="lt1"/>
                </a:solidFill>
                <a:latin typeface="Arial"/>
                <a:ea typeface="Arial"/>
                <a:cs typeface="Arial"/>
                <a:sym typeface="Arial"/>
              </a:rPr>
              <a:t>In any pair of lotteries the order of alternatives must be indifferent for the decision-maker</a:t>
            </a:r>
            <a:endParaRPr sz="1100"/>
          </a:p>
        </p:txBody>
      </p:sp>
      <p:sp>
        <p:nvSpPr>
          <p:cNvPr id="1367" name="Google Shape;1367;p94"/>
          <p:cNvSpPr/>
          <p:nvPr/>
        </p:nvSpPr>
        <p:spPr>
          <a:xfrm>
            <a:off x="741298" y="1489480"/>
            <a:ext cx="1125141" cy="1125140"/>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it" sz="4500">
                <a:solidFill>
                  <a:schemeClr val="lt1"/>
                </a:solidFill>
                <a:latin typeface="Arial"/>
                <a:ea typeface="Arial"/>
                <a:cs typeface="Arial"/>
                <a:sym typeface="Arial"/>
              </a:rPr>
              <a:t>1</a:t>
            </a:r>
            <a:endParaRPr sz="1100"/>
          </a:p>
        </p:txBody>
      </p:sp>
      <p:sp>
        <p:nvSpPr>
          <p:cNvPr id="1368" name="Google Shape;1368;p94"/>
          <p:cNvSpPr/>
          <p:nvPr/>
        </p:nvSpPr>
        <p:spPr>
          <a:xfrm>
            <a:off x="2204232" y="1292405"/>
            <a:ext cx="1502246" cy="254319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69" name="Google Shape;1369;p94"/>
          <p:cNvSpPr txBox="1"/>
          <p:nvPr/>
        </p:nvSpPr>
        <p:spPr>
          <a:xfrm>
            <a:off x="2246776" y="2677746"/>
            <a:ext cx="1417159" cy="253915"/>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it" sz="1200">
                <a:solidFill>
                  <a:schemeClr val="lt1"/>
                </a:solidFill>
                <a:latin typeface="Arial"/>
                <a:ea typeface="Arial"/>
                <a:cs typeface="Arial"/>
                <a:sym typeface="Arial"/>
              </a:rPr>
              <a:t>Transitivity</a:t>
            </a:r>
            <a:endParaRPr sz="1100"/>
          </a:p>
        </p:txBody>
      </p:sp>
      <p:sp>
        <p:nvSpPr>
          <p:cNvPr id="1370" name="Google Shape;1370;p94"/>
          <p:cNvSpPr/>
          <p:nvPr/>
        </p:nvSpPr>
        <p:spPr>
          <a:xfrm>
            <a:off x="2246609" y="2993247"/>
            <a:ext cx="1417493" cy="787909"/>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it" sz="900">
                <a:solidFill>
                  <a:schemeClr val="lt1"/>
                </a:solidFill>
                <a:latin typeface="Arial"/>
                <a:ea typeface="Arial"/>
                <a:cs typeface="Arial"/>
                <a:sym typeface="Arial"/>
              </a:rPr>
              <a:t>In any pair of lotteries the order of alternatives must be indifferent for the decision-maker</a:t>
            </a:r>
            <a:endParaRPr sz="1100"/>
          </a:p>
        </p:txBody>
      </p:sp>
      <p:sp>
        <p:nvSpPr>
          <p:cNvPr id="1371" name="Google Shape;1371;p94"/>
          <p:cNvSpPr/>
          <p:nvPr/>
        </p:nvSpPr>
        <p:spPr>
          <a:xfrm>
            <a:off x="2392784" y="1489480"/>
            <a:ext cx="1125141" cy="1125140"/>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it" sz="4500">
                <a:solidFill>
                  <a:schemeClr val="lt1"/>
                </a:solidFill>
                <a:latin typeface="Arial"/>
                <a:ea typeface="Arial"/>
                <a:cs typeface="Arial"/>
                <a:sym typeface="Arial"/>
              </a:rPr>
              <a:t>2</a:t>
            </a:r>
            <a:endParaRPr sz="1100"/>
          </a:p>
        </p:txBody>
      </p:sp>
      <p:sp>
        <p:nvSpPr>
          <p:cNvPr id="1372" name="Google Shape;1372;p94"/>
          <p:cNvSpPr/>
          <p:nvPr/>
        </p:nvSpPr>
        <p:spPr>
          <a:xfrm>
            <a:off x="3841862" y="1292405"/>
            <a:ext cx="1502246" cy="254319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73" name="Google Shape;1373;p94"/>
          <p:cNvSpPr txBox="1"/>
          <p:nvPr/>
        </p:nvSpPr>
        <p:spPr>
          <a:xfrm>
            <a:off x="3884405" y="2677746"/>
            <a:ext cx="1417159" cy="253915"/>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it" sz="1200">
                <a:solidFill>
                  <a:schemeClr val="lt1"/>
                </a:solidFill>
                <a:latin typeface="Arial"/>
                <a:ea typeface="Arial"/>
                <a:cs typeface="Arial"/>
                <a:sym typeface="Arial"/>
              </a:rPr>
              <a:t>Dominance</a:t>
            </a:r>
            <a:endParaRPr sz="1100"/>
          </a:p>
        </p:txBody>
      </p:sp>
      <p:sp>
        <p:nvSpPr>
          <p:cNvPr id="1374" name="Google Shape;1374;p94"/>
          <p:cNvSpPr/>
          <p:nvPr/>
        </p:nvSpPr>
        <p:spPr>
          <a:xfrm>
            <a:off x="3884238" y="2993247"/>
            <a:ext cx="1417493" cy="787909"/>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it" sz="900">
                <a:solidFill>
                  <a:schemeClr val="lt1"/>
                </a:solidFill>
                <a:latin typeface="Arial"/>
                <a:ea typeface="Arial"/>
                <a:cs typeface="Arial"/>
                <a:sym typeface="Arial"/>
              </a:rPr>
              <a:t>In any pair of lotteries the order of alternatives must be indifferent for the decision-maker</a:t>
            </a:r>
            <a:endParaRPr sz="1100"/>
          </a:p>
        </p:txBody>
      </p:sp>
      <p:sp>
        <p:nvSpPr>
          <p:cNvPr id="1375" name="Google Shape;1375;p94"/>
          <p:cNvSpPr/>
          <p:nvPr/>
        </p:nvSpPr>
        <p:spPr>
          <a:xfrm>
            <a:off x="4030414" y="1489480"/>
            <a:ext cx="1125141" cy="1125140"/>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it" sz="4500">
                <a:solidFill>
                  <a:schemeClr val="lt1"/>
                </a:solidFill>
                <a:latin typeface="Arial"/>
                <a:ea typeface="Arial"/>
                <a:cs typeface="Arial"/>
                <a:sym typeface="Arial"/>
              </a:rPr>
              <a:t>3</a:t>
            </a:r>
            <a:endParaRPr sz="1100"/>
          </a:p>
        </p:txBody>
      </p:sp>
      <p:sp>
        <p:nvSpPr>
          <p:cNvPr id="1376" name="Google Shape;1376;p94"/>
          <p:cNvSpPr/>
          <p:nvPr/>
        </p:nvSpPr>
        <p:spPr>
          <a:xfrm>
            <a:off x="5459274" y="1292405"/>
            <a:ext cx="1502246" cy="254319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77" name="Google Shape;1377;p94"/>
          <p:cNvSpPr txBox="1"/>
          <p:nvPr/>
        </p:nvSpPr>
        <p:spPr>
          <a:xfrm>
            <a:off x="5501818" y="2677746"/>
            <a:ext cx="1417159" cy="253915"/>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it" sz="1200">
                <a:solidFill>
                  <a:schemeClr val="lt1"/>
                </a:solidFill>
                <a:latin typeface="Arial"/>
                <a:ea typeface="Arial"/>
                <a:cs typeface="Arial"/>
                <a:sym typeface="Arial"/>
              </a:rPr>
              <a:t>Regularity</a:t>
            </a:r>
            <a:endParaRPr sz="1100"/>
          </a:p>
        </p:txBody>
      </p:sp>
      <p:sp>
        <p:nvSpPr>
          <p:cNvPr id="1378" name="Google Shape;1378;p94"/>
          <p:cNvSpPr/>
          <p:nvPr/>
        </p:nvSpPr>
        <p:spPr>
          <a:xfrm>
            <a:off x="5501651" y="2993247"/>
            <a:ext cx="1417492" cy="787909"/>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it" sz="900">
                <a:solidFill>
                  <a:schemeClr val="lt1"/>
                </a:solidFill>
                <a:latin typeface="Arial"/>
                <a:ea typeface="Arial"/>
                <a:cs typeface="Arial"/>
                <a:sym typeface="Arial"/>
              </a:rPr>
              <a:t>In any pair of lotteries the order of alternatives must be indifferent for the decision-maker</a:t>
            </a:r>
            <a:endParaRPr sz="1100"/>
          </a:p>
        </p:txBody>
      </p:sp>
      <p:sp>
        <p:nvSpPr>
          <p:cNvPr id="1379" name="Google Shape;1379;p94"/>
          <p:cNvSpPr/>
          <p:nvPr/>
        </p:nvSpPr>
        <p:spPr>
          <a:xfrm>
            <a:off x="5647826" y="1489480"/>
            <a:ext cx="1125141" cy="1125140"/>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it" sz="4500">
                <a:solidFill>
                  <a:schemeClr val="lt1"/>
                </a:solidFill>
                <a:latin typeface="Arial"/>
                <a:ea typeface="Arial"/>
                <a:cs typeface="Arial"/>
                <a:sym typeface="Arial"/>
              </a:rPr>
              <a:t>4</a:t>
            </a:r>
            <a:endParaRPr sz="1100"/>
          </a:p>
        </p:txBody>
      </p:sp>
      <p:sp>
        <p:nvSpPr>
          <p:cNvPr id="1380" name="Google Shape;1380;p94"/>
          <p:cNvSpPr/>
          <p:nvPr/>
        </p:nvSpPr>
        <p:spPr>
          <a:xfrm>
            <a:off x="7080743" y="1285874"/>
            <a:ext cx="1502246" cy="254319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381" name="Google Shape;1381;p94"/>
          <p:cNvSpPr txBox="1"/>
          <p:nvPr/>
        </p:nvSpPr>
        <p:spPr>
          <a:xfrm>
            <a:off x="7123287" y="2671215"/>
            <a:ext cx="1417159" cy="253915"/>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it" sz="1200">
                <a:solidFill>
                  <a:schemeClr val="lt1"/>
                </a:solidFill>
                <a:latin typeface="Arial"/>
                <a:ea typeface="Arial"/>
                <a:cs typeface="Arial"/>
                <a:sym typeface="Arial"/>
              </a:rPr>
              <a:t>Invariance</a:t>
            </a:r>
            <a:endParaRPr sz="1100"/>
          </a:p>
        </p:txBody>
      </p:sp>
      <p:sp>
        <p:nvSpPr>
          <p:cNvPr id="1382" name="Google Shape;1382;p94"/>
          <p:cNvSpPr/>
          <p:nvPr/>
        </p:nvSpPr>
        <p:spPr>
          <a:xfrm>
            <a:off x="7123120" y="2986716"/>
            <a:ext cx="1417493" cy="787909"/>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it" sz="900">
                <a:solidFill>
                  <a:schemeClr val="lt1"/>
                </a:solidFill>
                <a:latin typeface="Arial"/>
                <a:ea typeface="Arial"/>
                <a:cs typeface="Arial"/>
                <a:sym typeface="Arial"/>
              </a:rPr>
              <a:t>In any pair of lotteries the order of alternatives must be indifferent for the decision-maker</a:t>
            </a:r>
            <a:endParaRPr sz="1100"/>
          </a:p>
        </p:txBody>
      </p:sp>
      <p:sp>
        <p:nvSpPr>
          <p:cNvPr id="1383" name="Google Shape;1383;p94"/>
          <p:cNvSpPr/>
          <p:nvPr/>
        </p:nvSpPr>
        <p:spPr>
          <a:xfrm>
            <a:off x="7269296" y="1489480"/>
            <a:ext cx="1125141" cy="1125140"/>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it" sz="4500">
                <a:solidFill>
                  <a:schemeClr val="lt1"/>
                </a:solidFill>
                <a:latin typeface="Arial"/>
                <a:ea typeface="Arial"/>
                <a:cs typeface="Arial"/>
                <a:sym typeface="Arial"/>
              </a:rPr>
              <a:t>5</a:t>
            </a:r>
            <a:endParaRPr sz="1100"/>
          </a:p>
        </p:txBody>
      </p:sp>
      <p:sp>
        <p:nvSpPr>
          <p:cNvPr id="1384" name="Google Shape;1384;p94"/>
          <p:cNvSpPr txBox="1"/>
          <p:nvPr>
            <p:ph idx="1" type="body"/>
          </p:nvPr>
        </p:nvSpPr>
        <p:spPr>
          <a:xfrm>
            <a:off x="508397" y="424033"/>
            <a:ext cx="7341560" cy="689372"/>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3300"/>
              <a:buNone/>
              <a:defRPr b="1" sz="33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Vuota">
  <p:cSld name="61_Vuota">
    <p:spTree>
      <p:nvGrpSpPr>
        <p:cNvPr id="1385" name="Shape 1385"/>
        <p:cNvGrpSpPr/>
        <p:nvPr/>
      </p:nvGrpSpPr>
      <p:grpSpPr>
        <a:xfrm>
          <a:off x="0" y="0"/>
          <a:ext cx="0" cy="0"/>
          <a:chOff x="0" y="0"/>
          <a:chExt cx="0" cy="0"/>
        </a:xfrm>
      </p:grpSpPr>
      <p:sp>
        <p:nvSpPr>
          <p:cNvPr id="1386" name="Google Shape;1386;p95"/>
          <p:cNvSpPr txBox="1"/>
          <p:nvPr>
            <p:ph type="title"/>
          </p:nvPr>
        </p:nvSpPr>
        <p:spPr>
          <a:xfrm>
            <a:off x="685800" y="209971"/>
            <a:ext cx="7772400" cy="613171"/>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87" name="Google Shape;1387;p95"/>
          <p:cNvSpPr/>
          <p:nvPr>
            <p:ph idx="2" type="pic"/>
          </p:nvPr>
        </p:nvSpPr>
        <p:spPr>
          <a:xfrm>
            <a:off x="685800" y="1047750"/>
            <a:ext cx="1412100" cy="1524000"/>
          </a:xfrm>
          <a:prstGeom prst="rect">
            <a:avLst/>
          </a:prstGeom>
          <a:solidFill>
            <a:srgbClr val="FEFBF8"/>
          </a:solidFill>
          <a:ln cap="flat" cmpd="sng" w="9525">
            <a:solidFill>
              <a:srgbClr val="FC7E00">
                <a:alpha val="40000"/>
              </a:srgbClr>
            </a:solidFill>
            <a:prstDash val="solid"/>
            <a:round/>
            <a:headEnd len="sm" w="sm" type="none"/>
            <a:tailEnd len="sm" w="sm" type="none"/>
          </a:ln>
          <a:effectLst>
            <a:outerShdw rotWithShape="0" algn="t" dir="5400000" dist="50800">
              <a:schemeClr val="accent1"/>
            </a:outerShdw>
          </a:effectLst>
        </p:spPr>
      </p:sp>
      <p:sp>
        <p:nvSpPr>
          <p:cNvPr id="1388" name="Google Shape;1388;p95"/>
          <p:cNvSpPr txBox="1"/>
          <p:nvPr>
            <p:ph idx="1" type="body"/>
          </p:nvPr>
        </p:nvSpPr>
        <p:spPr>
          <a:xfrm>
            <a:off x="685800" y="2703847"/>
            <a:ext cx="1412100" cy="1750716"/>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a:lvl1pPr>
            <a:lvl2pPr indent="-298450" lvl="1" marL="914400" algn="l">
              <a:lnSpc>
                <a:spcPct val="90000"/>
              </a:lnSpc>
              <a:spcBef>
                <a:spcPts val="400"/>
              </a:spcBef>
              <a:spcAft>
                <a:spcPts val="0"/>
              </a:spcAft>
              <a:buClr>
                <a:schemeClr val="dk1"/>
              </a:buClr>
              <a:buSzPts val="1100"/>
              <a:buFont typeface="Arial"/>
              <a:buChar char="•"/>
              <a:defRPr sz="1100"/>
            </a:lvl2pPr>
            <a:lvl3pPr indent="-298450" lvl="2" marL="1371600" algn="l">
              <a:lnSpc>
                <a:spcPct val="90000"/>
              </a:lnSpc>
              <a:spcBef>
                <a:spcPts val="400"/>
              </a:spcBef>
              <a:spcAft>
                <a:spcPts val="0"/>
              </a:spcAft>
              <a:buClr>
                <a:schemeClr val="dk1"/>
              </a:buClr>
              <a:buSzPts val="1100"/>
              <a:buChar char="•"/>
              <a:defRPr sz="1100"/>
            </a:lvl3pPr>
            <a:lvl4pPr indent="-298450" lvl="3" marL="1828800" algn="l">
              <a:lnSpc>
                <a:spcPct val="90000"/>
              </a:lnSpc>
              <a:spcBef>
                <a:spcPts val="400"/>
              </a:spcBef>
              <a:spcAft>
                <a:spcPts val="0"/>
              </a:spcAft>
              <a:buClr>
                <a:schemeClr val="dk1"/>
              </a:buClr>
              <a:buSzPts val="1100"/>
              <a:buChar char="•"/>
              <a:defRPr sz="1100"/>
            </a:lvl4pPr>
            <a:lvl5pPr indent="-298450" lvl="4" marL="2286000" algn="l">
              <a:lnSpc>
                <a:spcPct val="90000"/>
              </a:lnSpc>
              <a:spcBef>
                <a:spcPts val="400"/>
              </a:spcBef>
              <a:spcAft>
                <a:spcPts val="0"/>
              </a:spcAft>
              <a:buClr>
                <a:schemeClr val="dk1"/>
              </a:buClr>
              <a:buSzPts val="1100"/>
              <a:buChar char="•"/>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89" name="Google Shape;1389;p95"/>
          <p:cNvSpPr/>
          <p:nvPr>
            <p:ph idx="3" type="pic"/>
          </p:nvPr>
        </p:nvSpPr>
        <p:spPr>
          <a:xfrm>
            <a:off x="2250300" y="1047750"/>
            <a:ext cx="1412100" cy="1524000"/>
          </a:xfrm>
          <a:prstGeom prst="rect">
            <a:avLst/>
          </a:prstGeom>
          <a:solidFill>
            <a:srgbClr val="FEFBF8"/>
          </a:solidFill>
          <a:ln cap="flat" cmpd="sng" w="9525">
            <a:solidFill>
              <a:srgbClr val="FC7E00">
                <a:alpha val="40000"/>
              </a:srgbClr>
            </a:solidFill>
            <a:prstDash val="solid"/>
            <a:round/>
            <a:headEnd len="sm" w="sm" type="none"/>
            <a:tailEnd len="sm" w="sm" type="none"/>
          </a:ln>
          <a:effectLst>
            <a:outerShdw rotWithShape="0" algn="t" dir="5400000" dist="50800">
              <a:schemeClr val="accent1"/>
            </a:outerShdw>
          </a:effectLst>
        </p:spPr>
      </p:sp>
      <p:sp>
        <p:nvSpPr>
          <p:cNvPr id="1390" name="Google Shape;1390;p95"/>
          <p:cNvSpPr txBox="1"/>
          <p:nvPr>
            <p:ph idx="4" type="body"/>
          </p:nvPr>
        </p:nvSpPr>
        <p:spPr>
          <a:xfrm>
            <a:off x="2250300" y="2703847"/>
            <a:ext cx="1412100" cy="1750716"/>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a:lvl1pPr>
            <a:lvl2pPr indent="-298450" lvl="1" marL="914400" algn="l">
              <a:lnSpc>
                <a:spcPct val="90000"/>
              </a:lnSpc>
              <a:spcBef>
                <a:spcPts val="400"/>
              </a:spcBef>
              <a:spcAft>
                <a:spcPts val="0"/>
              </a:spcAft>
              <a:buClr>
                <a:schemeClr val="dk1"/>
              </a:buClr>
              <a:buSzPts val="1100"/>
              <a:buFont typeface="Arial"/>
              <a:buChar char="•"/>
              <a:defRPr sz="1100"/>
            </a:lvl2pPr>
            <a:lvl3pPr indent="-298450" lvl="2" marL="1371600" algn="l">
              <a:lnSpc>
                <a:spcPct val="90000"/>
              </a:lnSpc>
              <a:spcBef>
                <a:spcPts val="400"/>
              </a:spcBef>
              <a:spcAft>
                <a:spcPts val="0"/>
              </a:spcAft>
              <a:buClr>
                <a:schemeClr val="dk1"/>
              </a:buClr>
              <a:buSzPts val="1100"/>
              <a:buChar char="•"/>
              <a:defRPr sz="1100"/>
            </a:lvl3pPr>
            <a:lvl4pPr indent="-298450" lvl="3" marL="1828800" algn="l">
              <a:lnSpc>
                <a:spcPct val="90000"/>
              </a:lnSpc>
              <a:spcBef>
                <a:spcPts val="400"/>
              </a:spcBef>
              <a:spcAft>
                <a:spcPts val="0"/>
              </a:spcAft>
              <a:buClr>
                <a:schemeClr val="dk1"/>
              </a:buClr>
              <a:buSzPts val="1100"/>
              <a:buChar char="•"/>
              <a:defRPr sz="1100"/>
            </a:lvl4pPr>
            <a:lvl5pPr indent="-298450" lvl="4" marL="2286000" algn="l">
              <a:lnSpc>
                <a:spcPct val="90000"/>
              </a:lnSpc>
              <a:spcBef>
                <a:spcPts val="400"/>
              </a:spcBef>
              <a:spcAft>
                <a:spcPts val="0"/>
              </a:spcAft>
              <a:buClr>
                <a:schemeClr val="dk1"/>
              </a:buClr>
              <a:buSzPts val="1100"/>
              <a:buChar char="•"/>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91" name="Google Shape;1391;p95"/>
          <p:cNvSpPr/>
          <p:nvPr>
            <p:ph idx="5" type="pic"/>
          </p:nvPr>
        </p:nvSpPr>
        <p:spPr>
          <a:xfrm>
            <a:off x="3814800" y="1047750"/>
            <a:ext cx="1412100" cy="1524000"/>
          </a:xfrm>
          <a:prstGeom prst="rect">
            <a:avLst/>
          </a:prstGeom>
          <a:solidFill>
            <a:srgbClr val="FEFBF8"/>
          </a:solidFill>
          <a:ln cap="flat" cmpd="sng" w="9525">
            <a:solidFill>
              <a:srgbClr val="FC7E00">
                <a:alpha val="40000"/>
              </a:srgbClr>
            </a:solidFill>
            <a:prstDash val="solid"/>
            <a:round/>
            <a:headEnd len="sm" w="sm" type="none"/>
            <a:tailEnd len="sm" w="sm" type="none"/>
          </a:ln>
          <a:effectLst>
            <a:outerShdw rotWithShape="0" algn="t" dir="5400000" dist="50800">
              <a:schemeClr val="accent1"/>
            </a:outerShdw>
          </a:effectLst>
        </p:spPr>
      </p:sp>
      <p:sp>
        <p:nvSpPr>
          <p:cNvPr id="1392" name="Google Shape;1392;p95"/>
          <p:cNvSpPr txBox="1"/>
          <p:nvPr>
            <p:ph idx="6" type="body"/>
          </p:nvPr>
        </p:nvSpPr>
        <p:spPr>
          <a:xfrm>
            <a:off x="3814800" y="2703847"/>
            <a:ext cx="1412100" cy="1750716"/>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a:lvl1pPr>
            <a:lvl2pPr indent="-298450" lvl="1" marL="914400" algn="l">
              <a:lnSpc>
                <a:spcPct val="90000"/>
              </a:lnSpc>
              <a:spcBef>
                <a:spcPts val="400"/>
              </a:spcBef>
              <a:spcAft>
                <a:spcPts val="0"/>
              </a:spcAft>
              <a:buClr>
                <a:schemeClr val="dk1"/>
              </a:buClr>
              <a:buSzPts val="1100"/>
              <a:buFont typeface="Arial"/>
              <a:buChar char="•"/>
              <a:defRPr sz="1100"/>
            </a:lvl2pPr>
            <a:lvl3pPr indent="-298450" lvl="2" marL="1371600" algn="l">
              <a:lnSpc>
                <a:spcPct val="90000"/>
              </a:lnSpc>
              <a:spcBef>
                <a:spcPts val="400"/>
              </a:spcBef>
              <a:spcAft>
                <a:spcPts val="0"/>
              </a:spcAft>
              <a:buClr>
                <a:schemeClr val="dk1"/>
              </a:buClr>
              <a:buSzPts val="1100"/>
              <a:buChar char="•"/>
              <a:defRPr sz="1100"/>
            </a:lvl3pPr>
            <a:lvl4pPr indent="-298450" lvl="3" marL="1828800" algn="l">
              <a:lnSpc>
                <a:spcPct val="90000"/>
              </a:lnSpc>
              <a:spcBef>
                <a:spcPts val="400"/>
              </a:spcBef>
              <a:spcAft>
                <a:spcPts val="0"/>
              </a:spcAft>
              <a:buClr>
                <a:schemeClr val="dk1"/>
              </a:buClr>
              <a:buSzPts val="1100"/>
              <a:buChar char="•"/>
              <a:defRPr sz="1100"/>
            </a:lvl4pPr>
            <a:lvl5pPr indent="-298450" lvl="4" marL="2286000" algn="l">
              <a:lnSpc>
                <a:spcPct val="90000"/>
              </a:lnSpc>
              <a:spcBef>
                <a:spcPts val="400"/>
              </a:spcBef>
              <a:spcAft>
                <a:spcPts val="0"/>
              </a:spcAft>
              <a:buClr>
                <a:schemeClr val="dk1"/>
              </a:buClr>
              <a:buSzPts val="1100"/>
              <a:buChar char="•"/>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93" name="Google Shape;1393;p95"/>
          <p:cNvSpPr/>
          <p:nvPr>
            <p:ph idx="7" type="pic"/>
          </p:nvPr>
        </p:nvSpPr>
        <p:spPr>
          <a:xfrm>
            <a:off x="5379300" y="1047750"/>
            <a:ext cx="1412100" cy="1524000"/>
          </a:xfrm>
          <a:prstGeom prst="rect">
            <a:avLst/>
          </a:prstGeom>
          <a:solidFill>
            <a:srgbClr val="FEFBF8"/>
          </a:solidFill>
          <a:ln cap="flat" cmpd="sng" w="9525">
            <a:solidFill>
              <a:srgbClr val="FC7E00">
                <a:alpha val="40000"/>
              </a:srgbClr>
            </a:solidFill>
            <a:prstDash val="solid"/>
            <a:round/>
            <a:headEnd len="sm" w="sm" type="none"/>
            <a:tailEnd len="sm" w="sm" type="none"/>
          </a:ln>
          <a:effectLst>
            <a:outerShdw rotWithShape="0" algn="t" dir="5400000" dist="50800">
              <a:schemeClr val="accent1"/>
            </a:outerShdw>
          </a:effectLst>
        </p:spPr>
      </p:sp>
      <p:sp>
        <p:nvSpPr>
          <p:cNvPr id="1394" name="Google Shape;1394;p95"/>
          <p:cNvSpPr txBox="1"/>
          <p:nvPr>
            <p:ph idx="8" type="body"/>
          </p:nvPr>
        </p:nvSpPr>
        <p:spPr>
          <a:xfrm>
            <a:off x="5379300" y="2703847"/>
            <a:ext cx="1412100" cy="1750716"/>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a:lvl1pPr>
            <a:lvl2pPr indent="-298450" lvl="1" marL="914400" algn="l">
              <a:lnSpc>
                <a:spcPct val="90000"/>
              </a:lnSpc>
              <a:spcBef>
                <a:spcPts val="400"/>
              </a:spcBef>
              <a:spcAft>
                <a:spcPts val="0"/>
              </a:spcAft>
              <a:buClr>
                <a:schemeClr val="dk1"/>
              </a:buClr>
              <a:buSzPts val="1100"/>
              <a:buFont typeface="Arial"/>
              <a:buChar char="•"/>
              <a:defRPr sz="1100"/>
            </a:lvl2pPr>
            <a:lvl3pPr indent="-298450" lvl="2" marL="1371600" algn="l">
              <a:lnSpc>
                <a:spcPct val="90000"/>
              </a:lnSpc>
              <a:spcBef>
                <a:spcPts val="400"/>
              </a:spcBef>
              <a:spcAft>
                <a:spcPts val="0"/>
              </a:spcAft>
              <a:buClr>
                <a:schemeClr val="dk1"/>
              </a:buClr>
              <a:buSzPts val="1100"/>
              <a:buChar char="•"/>
              <a:defRPr sz="1100"/>
            </a:lvl3pPr>
            <a:lvl4pPr indent="-298450" lvl="3" marL="1828800" algn="l">
              <a:lnSpc>
                <a:spcPct val="90000"/>
              </a:lnSpc>
              <a:spcBef>
                <a:spcPts val="400"/>
              </a:spcBef>
              <a:spcAft>
                <a:spcPts val="0"/>
              </a:spcAft>
              <a:buClr>
                <a:schemeClr val="dk1"/>
              </a:buClr>
              <a:buSzPts val="1100"/>
              <a:buChar char="•"/>
              <a:defRPr sz="1100"/>
            </a:lvl4pPr>
            <a:lvl5pPr indent="-298450" lvl="4" marL="2286000" algn="l">
              <a:lnSpc>
                <a:spcPct val="90000"/>
              </a:lnSpc>
              <a:spcBef>
                <a:spcPts val="400"/>
              </a:spcBef>
              <a:spcAft>
                <a:spcPts val="0"/>
              </a:spcAft>
              <a:buClr>
                <a:schemeClr val="dk1"/>
              </a:buClr>
              <a:buSzPts val="1100"/>
              <a:buChar char="•"/>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95" name="Google Shape;1395;p95"/>
          <p:cNvSpPr/>
          <p:nvPr>
            <p:ph idx="9" type="pic"/>
          </p:nvPr>
        </p:nvSpPr>
        <p:spPr>
          <a:xfrm>
            <a:off x="6943800" y="1047750"/>
            <a:ext cx="1412100" cy="1524000"/>
          </a:xfrm>
          <a:prstGeom prst="rect">
            <a:avLst/>
          </a:prstGeom>
          <a:solidFill>
            <a:srgbClr val="FEFBF8"/>
          </a:solidFill>
          <a:ln cap="flat" cmpd="sng" w="9525">
            <a:solidFill>
              <a:srgbClr val="FC7E00">
                <a:alpha val="40000"/>
              </a:srgbClr>
            </a:solidFill>
            <a:prstDash val="solid"/>
            <a:round/>
            <a:headEnd len="sm" w="sm" type="none"/>
            <a:tailEnd len="sm" w="sm" type="none"/>
          </a:ln>
          <a:effectLst>
            <a:outerShdw rotWithShape="0" algn="t" dir="5400000" dist="50800">
              <a:schemeClr val="accent1"/>
            </a:outerShdw>
          </a:effectLst>
        </p:spPr>
      </p:sp>
      <p:sp>
        <p:nvSpPr>
          <p:cNvPr id="1396" name="Google Shape;1396;p95"/>
          <p:cNvSpPr txBox="1"/>
          <p:nvPr>
            <p:ph idx="13" type="body"/>
          </p:nvPr>
        </p:nvSpPr>
        <p:spPr>
          <a:xfrm>
            <a:off x="6943800" y="2703847"/>
            <a:ext cx="1412100" cy="1750716"/>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a:lvl1pPr>
            <a:lvl2pPr indent="-298450" lvl="1" marL="914400" algn="l">
              <a:lnSpc>
                <a:spcPct val="90000"/>
              </a:lnSpc>
              <a:spcBef>
                <a:spcPts val="400"/>
              </a:spcBef>
              <a:spcAft>
                <a:spcPts val="0"/>
              </a:spcAft>
              <a:buClr>
                <a:schemeClr val="dk1"/>
              </a:buClr>
              <a:buSzPts val="1100"/>
              <a:buFont typeface="Arial"/>
              <a:buChar char="•"/>
              <a:defRPr sz="1100"/>
            </a:lvl2pPr>
            <a:lvl3pPr indent="-298450" lvl="2" marL="1371600" algn="l">
              <a:lnSpc>
                <a:spcPct val="90000"/>
              </a:lnSpc>
              <a:spcBef>
                <a:spcPts val="400"/>
              </a:spcBef>
              <a:spcAft>
                <a:spcPts val="0"/>
              </a:spcAft>
              <a:buClr>
                <a:schemeClr val="dk1"/>
              </a:buClr>
              <a:buSzPts val="1100"/>
              <a:buChar char="•"/>
              <a:defRPr sz="1100"/>
            </a:lvl3pPr>
            <a:lvl4pPr indent="-298450" lvl="3" marL="1828800" algn="l">
              <a:lnSpc>
                <a:spcPct val="90000"/>
              </a:lnSpc>
              <a:spcBef>
                <a:spcPts val="400"/>
              </a:spcBef>
              <a:spcAft>
                <a:spcPts val="0"/>
              </a:spcAft>
              <a:buClr>
                <a:schemeClr val="dk1"/>
              </a:buClr>
              <a:buSzPts val="1100"/>
              <a:buChar char="•"/>
              <a:defRPr sz="1100"/>
            </a:lvl4pPr>
            <a:lvl5pPr indent="-298450" lvl="4" marL="2286000" algn="l">
              <a:lnSpc>
                <a:spcPct val="90000"/>
              </a:lnSpc>
              <a:spcBef>
                <a:spcPts val="400"/>
              </a:spcBef>
              <a:spcAft>
                <a:spcPts val="0"/>
              </a:spcAft>
              <a:buClr>
                <a:schemeClr val="dk1"/>
              </a:buClr>
              <a:buSzPts val="1100"/>
              <a:buChar char="•"/>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Vuota">
  <p:cSld name="58_Vuota">
    <p:spTree>
      <p:nvGrpSpPr>
        <p:cNvPr id="1397" name="Shape 1397"/>
        <p:cNvGrpSpPr/>
        <p:nvPr/>
      </p:nvGrpSpPr>
      <p:grpSpPr>
        <a:xfrm>
          <a:off x="0" y="0"/>
          <a:ext cx="0" cy="0"/>
          <a:chOff x="0" y="0"/>
          <a:chExt cx="0" cy="0"/>
        </a:xfrm>
      </p:grpSpPr>
      <p:grpSp>
        <p:nvGrpSpPr>
          <p:cNvPr id="1398" name="Google Shape;1398;p96"/>
          <p:cNvGrpSpPr/>
          <p:nvPr/>
        </p:nvGrpSpPr>
        <p:grpSpPr>
          <a:xfrm>
            <a:off x="-7" y="0"/>
            <a:ext cx="9144008" cy="5143501"/>
            <a:chOff x="-10" y="0"/>
            <a:chExt cx="12192011" cy="6858001"/>
          </a:xfrm>
        </p:grpSpPr>
        <p:grpSp>
          <p:nvGrpSpPr>
            <p:cNvPr id="1399" name="Google Shape;1399;p96"/>
            <p:cNvGrpSpPr/>
            <p:nvPr/>
          </p:nvGrpSpPr>
          <p:grpSpPr>
            <a:xfrm>
              <a:off x="0" y="0"/>
              <a:ext cx="12192000" cy="6858000"/>
              <a:chOff x="0" y="0"/>
              <a:chExt cx="10972800" cy="6858000"/>
            </a:xfrm>
          </p:grpSpPr>
          <p:sp>
            <p:nvSpPr>
              <p:cNvPr id="1400" name="Google Shape;1400;p96"/>
              <p:cNvSpPr/>
              <p:nvPr/>
            </p:nvSpPr>
            <p:spPr>
              <a:xfrm>
                <a:off x="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01" name="Google Shape;1401;p96"/>
              <p:cNvSpPr/>
              <p:nvPr/>
            </p:nvSpPr>
            <p:spPr>
              <a:xfrm>
                <a:off x="609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02" name="Google Shape;1402;p96"/>
              <p:cNvSpPr/>
              <p:nvPr/>
            </p:nvSpPr>
            <p:spPr>
              <a:xfrm>
                <a:off x="1219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03" name="Google Shape;1403;p96"/>
              <p:cNvSpPr/>
              <p:nvPr/>
            </p:nvSpPr>
            <p:spPr>
              <a:xfrm>
                <a:off x="1828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04" name="Google Shape;1404;p96"/>
              <p:cNvSpPr/>
              <p:nvPr/>
            </p:nvSpPr>
            <p:spPr>
              <a:xfrm>
                <a:off x="2438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05" name="Google Shape;1405;p96"/>
              <p:cNvSpPr/>
              <p:nvPr/>
            </p:nvSpPr>
            <p:spPr>
              <a:xfrm>
                <a:off x="3048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06" name="Google Shape;1406;p96"/>
              <p:cNvSpPr/>
              <p:nvPr/>
            </p:nvSpPr>
            <p:spPr>
              <a:xfrm>
                <a:off x="3657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07" name="Google Shape;1407;p96"/>
              <p:cNvSpPr/>
              <p:nvPr/>
            </p:nvSpPr>
            <p:spPr>
              <a:xfrm>
                <a:off x="4267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08" name="Google Shape;1408;p96"/>
              <p:cNvSpPr/>
              <p:nvPr/>
            </p:nvSpPr>
            <p:spPr>
              <a:xfrm>
                <a:off x="4876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09" name="Google Shape;1409;p96"/>
              <p:cNvSpPr/>
              <p:nvPr/>
            </p:nvSpPr>
            <p:spPr>
              <a:xfrm>
                <a:off x="5486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10" name="Google Shape;1410;p96"/>
              <p:cNvSpPr/>
              <p:nvPr/>
            </p:nvSpPr>
            <p:spPr>
              <a:xfrm>
                <a:off x="6096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11" name="Google Shape;1411;p96"/>
              <p:cNvSpPr/>
              <p:nvPr/>
            </p:nvSpPr>
            <p:spPr>
              <a:xfrm>
                <a:off x="6705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12" name="Google Shape;1412;p96"/>
              <p:cNvSpPr/>
              <p:nvPr/>
            </p:nvSpPr>
            <p:spPr>
              <a:xfrm>
                <a:off x="7315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13" name="Google Shape;1413;p96"/>
              <p:cNvSpPr/>
              <p:nvPr/>
            </p:nvSpPr>
            <p:spPr>
              <a:xfrm>
                <a:off x="7924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14" name="Google Shape;1414;p96"/>
              <p:cNvSpPr/>
              <p:nvPr/>
            </p:nvSpPr>
            <p:spPr>
              <a:xfrm>
                <a:off x="8534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15" name="Google Shape;1415;p96"/>
              <p:cNvSpPr/>
              <p:nvPr/>
            </p:nvSpPr>
            <p:spPr>
              <a:xfrm>
                <a:off x="9144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16" name="Google Shape;1416;p96"/>
              <p:cNvSpPr/>
              <p:nvPr/>
            </p:nvSpPr>
            <p:spPr>
              <a:xfrm>
                <a:off x="9753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17" name="Google Shape;1417;p96"/>
              <p:cNvSpPr/>
              <p:nvPr/>
            </p:nvSpPr>
            <p:spPr>
              <a:xfrm>
                <a:off x="10363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nvGrpSpPr>
            <p:cNvPr id="1418" name="Google Shape;1418;p96"/>
            <p:cNvGrpSpPr/>
            <p:nvPr/>
          </p:nvGrpSpPr>
          <p:grpSpPr>
            <a:xfrm>
              <a:off x="-10" y="1"/>
              <a:ext cx="12192011" cy="6858000"/>
              <a:chOff x="-10" y="0"/>
              <a:chExt cx="12192011" cy="8128007"/>
            </a:xfrm>
          </p:grpSpPr>
          <p:sp>
            <p:nvSpPr>
              <p:cNvPr id="1419" name="Google Shape;1419;p96"/>
              <p:cNvSpPr/>
              <p:nvPr/>
            </p:nvSpPr>
            <p:spPr>
              <a:xfrm rot="5400000">
                <a:off x="5757335" y="-575733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20" name="Google Shape;1420;p96"/>
              <p:cNvSpPr/>
              <p:nvPr/>
            </p:nvSpPr>
            <p:spPr>
              <a:xfrm rot="5400000">
                <a:off x="5757334" y="-508000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21" name="Google Shape;1421;p96"/>
              <p:cNvSpPr/>
              <p:nvPr/>
            </p:nvSpPr>
            <p:spPr>
              <a:xfrm rot="5400000">
                <a:off x="5757333" y="-440266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22" name="Google Shape;1422;p96"/>
              <p:cNvSpPr/>
              <p:nvPr/>
            </p:nvSpPr>
            <p:spPr>
              <a:xfrm rot="5400000">
                <a:off x="5757332" y="-372533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23" name="Google Shape;1423;p96"/>
              <p:cNvSpPr/>
              <p:nvPr/>
            </p:nvSpPr>
            <p:spPr>
              <a:xfrm rot="5400000">
                <a:off x="5757331" y="-3047998"/>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24" name="Google Shape;1424;p96"/>
              <p:cNvSpPr/>
              <p:nvPr/>
            </p:nvSpPr>
            <p:spPr>
              <a:xfrm rot="5400000">
                <a:off x="5757330" y="-237066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25" name="Google Shape;1425;p96"/>
              <p:cNvSpPr/>
              <p:nvPr/>
            </p:nvSpPr>
            <p:spPr>
              <a:xfrm rot="5400000">
                <a:off x="5757329" y="-169333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26" name="Google Shape;1426;p96"/>
              <p:cNvSpPr/>
              <p:nvPr/>
            </p:nvSpPr>
            <p:spPr>
              <a:xfrm rot="5400000">
                <a:off x="5757328" y="-101599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27" name="Google Shape;1427;p96"/>
              <p:cNvSpPr/>
              <p:nvPr/>
            </p:nvSpPr>
            <p:spPr>
              <a:xfrm rot="5400000">
                <a:off x="5757327" y="-33866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28" name="Google Shape;1428;p96"/>
              <p:cNvSpPr/>
              <p:nvPr/>
            </p:nvSpPr>
            <p:spPr>
              <a:xfrm rot="5400000">
                <a:off x="5757326" y="33867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29" name="Google Shape;1429;p96"/>
              <p:cNvSpPr/>
              <p:nvPr/>
            </p:nvSpPr>
            <p:spPr>
              <a:xfrm rot="5400000">
                <a:off x="5757325" y="101600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30" name="Google Shape;1430;p96"/>
              <p:cNvSpPr/>
              <p:nvPr/>
            </p:nvSpPr>
            <p:spPr>
              <a:xfrm rot="5400000">
                <a:off x="5757324" y="169334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1431" name="Google Shape;1431;p96"/>
          <p:cNvGrpSpPr/>
          <p:nvPr/>
        </p:nvGrpSpPr>
        <p:grpSpPr>
          <a:xfrm>
            <a:off x="-1" y="-4"/>
            <a:ext cx="9143993" cy="5143505"/>
            <a:chOff x="0" y="-6"/>
            <a:chExt cx="10837338" cy="6858006"/>
          </a:xfrm>
        </p:grpSpPr>
        <p:sp>
          <p:nvSpPr>
            <p:cNvPr id="1432" name="Google Shape;1432;p96"/>
            <p:cNvSpPr/>
            <p:nvPr/>
          </p:nvSpPr>
          <p:spPr>
            <a:xfrm>
              <a:off x="0" y="0"/>
              <a:ext cx="2709324" cy="6858000"/>
            </a:xfrm>
            <a:prstGeom prst="rect">
              <a:avLst/>
            </a:prstGeom>
            <a:solidFill>
              <a:srgbClr val="8F00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33" name="Google Shape;1433;p96"/>
            <p:cNvSpPr/>
            <p:nvPr/>
          </p:nvSpPr>
          <p:spPr>
            <a:xfrm>
              <a:off x="2709338" y="-2"/>
              <a:ext cx="2709324" cy="68580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34" name="Google Shape;1434;p96"/>
            <p:cNvSpPr/>
            <p:nvPr/>
          </p:nvSpPr>
          <p:spPr>
            <a:xfrm>
              <a:off x="5418676" y="-4"/>
              <a:ext cx="2709324" cy="6858000"/>
            </a:xfrm>
            <a:prstGeom prst="rect">
              <a:avLst/>
            </a:prstGeom>
            <a:solidFill>
              <a:srgbClr val="FF3F3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35" name="Google Shape;1435;p96"/>
            <p:cNvSpPr/>
            <p:nvPr/>
          </p:nvSpPr>
          <p:spPr>
            <a:xfrm>
              <a:off x="8128014" y="-6"/>
              <a:ext cx="2709324" cy="6858000"/>
            </a:xfrm>
            <a:prstGeom prst="rect">
              <a:avLst/>
            </a:prstGeom>
            <a:solidFill>
              <a:srgbClr val="FF7F7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pic>
        <p:nvPicPr>
          <p:cNvPr descr="Monitor con riempimento a tinta unita" id="1436" name="Google Shape;1436;p96"/>
          <p:cNvPicPr preferRelativeResize="0"/>
          <p:nvPr/>
        </p:nvPicPr>
        <p:blipFill rotWithShape="1">
          <a:blip r:embed="rId2">
            <a:alphaModFix/>
          </a:blip>
          <a:srcRect b="0" l="0" r="0" t="0"/>
          <a:stretch/>
        </p:blipFill>
        <p:spPr>
          <a:xfrm>
            <a:off x="5384063" y="642938"/>
            <a:ext cx="685800" cy="685800"/>
          </a:xfrm>
          <a:prstGeom prst="rect">
            <a:avLst/>
          </a:prstGeom>
          <a:noFill/>
          <a:ln>
            <a:noFill/>
          </a:ln>
        </p:spPr>
      </p:pic>
      <p:pic>
        <p:nvPicPr>
          <p:cNvPr descr="Profilo femminile con riempimento a tinta unita" id="1437" name="Google Shape;1437;p96"/>
          <p:cNvPicPr preferRelativeResize="0"/>
          <p:nvPr/>
        </p:nvPicPr>
        <p:blipFill rotWithShape="1">
          <a:blip r:embed="rId3">
            <a:alphaModFix/>
          </a:blip>
          <a:srcRect b="0" l="0" r="0" t="0"/>
          <a:stretch/>
        </p:blipFill>
        <p:spPr>
          <a:xfrm>
            <a:off x="7090819" y="-1414461"/>
            <a:ext cx="685800" cy="685800"/>
          </a:xfrm>
          <a:prstGeom prst="rect">
            <a:avLst/>
          </a:prstGeom>
          <a:noFill/>
          <a:ln>
            <a:noFill/>
          </a:ln>
        </p:spPr>
      </p:pic>
      <p:pic>
        <p:nvPicPr>
          <p:cNvPr descr="Profilo maschile con riempimento a tinta unita" id="1438" name="Google Shape;1438;p96"/>
          <p:cNvPicPr preferRelativeResize="0"/>
          <p:nvPr/>
        </p:nvPicPr>
        <p:blipFill rotWithShape="1">
          <a:blip r:embed="rId4">
            <a:alphaModFix/>
          </a:blip>
          <a:srcRect b="0" l="0" r="0" t="0"/>
          <a:stretch/>
        </p:blipFill>
        <p:spPr>
          <a:xfrm>
            <a:off x="7672272" y="718691"/>
            <a:ext cx="685800" cy="685800"/>
          </a:xfrm>
          <a:prstGeom prst="rect">
            <a:avLst/>
          </a:prstGeom>
          <a:noFill/>
          <a:ln>
            <a:noFill/>
          </a:ln>
        </p:spPr>
      </p:pic>
      <p:pic>
        <p:nvPicPr>
          <p:cNvPr descr="Uomo con riempimento a tinta unita" id="1439" name="Google Shape;1439;p96"/>
          <p:cNvPicPr preferRelativeResize="0"/>
          <p:nvPr/>
        </p:nvPicPr>
        <p:blipFill rotWithShape="1">
          <a:blip r:embed="rId5">
            <a:alphaModFix/>
          </a:blip>
          <a:srcRect b="0" l="0" r="0" t="0"/>
          <a:stretch/>
        </p:blipFill>
        <p:spPr>
          <a:xfrm>
            <a:off x="6443113" y="-1944947"/>
            <a:ext cx="685800" cy="685800"/>
          </a:xfrm>
          <a:prstGeom prst="rect">
            <a:avLst/>
          </a:prstGeom>
          <a:noFill/>
          <a:ln>
            <a:noFill/>
          </a:ln>
        </p:spPr>
      </p:pic>
      <p:pic>
        <p:nvPicPr>
          <p:cNvPr descr="Punto interrogativo con riempimento a tinta unita" id="1440" name="Google Shape;1440;p96"/>
          <p:cNvPicPr preferRelativeResize="0"/>
          <p:nvPr/>
        </p:nvPicPr>
        <p:blipFill rotWithShape="1">
          <a:blip r:embed="rId6">
            <a:alphaModFix/>
          </a:blip>
          <a:srcRect b="0" l="0" r="0" t="0"/>
          <a:stretch/>
        </p:blipFill>
        <p:spPr>
          <a:xfrm>
            <a:off x="3021941" y="621507"/>
            <a:ext cx="685800" cy="685800"/>
          </a:xfrm>
          <a:prstGeom prst="rect">
            <a:avLst/>
          </a:prstGeom>
          <a:noFill/>
          <a:ln>
            <a:noFill/>
          </a:ln>
        </p:spPr>
      </p:pic>
      <p:pic>
        <p:nvPicPr>
          <p:cNvPr descr="Scheletro con riempimento a tinta unita" id="1441" name="Google Shape;1441;p96"/>
          <p:cNvPicPr preferRelativeResize="0"/>
          <p:nvPr/>
        </p:nvPicPr>
        <p:blipFill rotWithShape="1">
          <a:blip r:embed="rId7">
            <a:alphaModFix/>
          </a:blip>
          <a:srcRect b="0" l="0" r="0" t="0"/>
          <a:stretch/>
        </p:blipFill>
        <p:spPr>
          <a:xfrm>
            <a:off x="-609430" y="628171"/>
            <a:ext cx="3530424" cy="3530424"/>
          </a:xfrm>
          <a:prstGeom prst="rect">
            <a:avLst/>
          </a:prstGeom>
          <a:noFill/>
          <a:ln>
            <a:noFill/>
          </a:ln>
        </p:spPr>
      </p:pic>
      <p:pic>
        <p:nvPicPr>
          <p:cNvPr descr="Donna con riempimento a tinta unita" id="1442" name="Google Shape;1442;p96"/>
          <p:cNvPicPr preferRelativeResize="0"/>
          <p:nvPr/>
        </p:nvPicPr>
        <p:blipFill rotWithShape="1">
          <a:blip r:embed="rId8">
            <a:alphaModFix/>
          </a:blip>
          <a:srcRect b="0" l="0" r="0" t="0"/>
          <a:stretch/>
        </p:blipFill>
        <p:spPr>
          <a:xfrm>
            <a:off x="5410200" y="-1945495"/>
            <a:ext cx="685800" cy="685800"/>
          </a:xfrm>
          <a:prstGeom prst="rect">
            <a:avLst/>
          </a:prstGeom>
          <a:noFill/>
          <a:ln>
            <a:noFill/>
          </a:ln>
        </p:spPr>
      </p:pic>
      <p:pic>
        <p:nvPicPr>
          <p:cNvPr descr="Persona confusa con riempimento a tinta unita" id="1443" name="Google Shape;1443;p96"/>
          <p:cNvPicPr preferRelativeResize="0"/>
          <p:nvPr/>
        </p:nvPicPr>
        <p:blipFill rotWithShape="1">
          <a:blip r:embed="rId9">
            <a:alphaModFix/>
          </a:blip>
          <a:srcRect b="0" l="0" r="0" t="0"/>
          <a:stretch/>
        </p:blipFill>
        <p:spPr>
          <a:xfrm>
            <a:off x="2261170" y="2100263"/>
            <a:ext cx="2120891" cy="2120891"/>
          </a:xfrm>
          <a:prstGeom prst="rect">
            <a:avLst/>
          </a:prstGeom>
          <a:noFill/>
          <a:ln>
            <a:noFill/>
          </a:ln>
        </p:spPr>
      </p:pic>
      <p:pic>
        <p:nvPicPr>
          <p:cNvPr descr="Portatile con riempimento a tinta unita" id="1444" name="Google Shape;1444;p96"/>
          <p:cNvPicPr preferRelativeResize="0"/>
          <p:nvPr/>
        </p:nvPicPr>
        <p:blipFill rotWithShape="1">
          <a:blip r:embed="rId10">
            <a:alphaModFix/>
          </a:blip>
          <a:srcRect b="0" l="0" r="0" t="0"/>
          <a:stretch/>
        </p:blipFill>
        <p:spPr>
          <a:xfrm>
            <a:off x="6433574" y="1843088"/>
            <a:ext cx="685800" cy="685800"/>
          </a:xfrm>
          <a:prstGeom prst="rect">
            <a:avLst/>
          </a:prstGeom>
          <a:noFill/>
          <a:ln>
            <a:noFill/>
          </a:ln>
        </p:spPr>
      </p:pic>
      <p:pic>
        <p:nvPicPr>
          <p:cNvPr descr="Elenco con riempimento a tinta unita" id="1445" name="Google Shape;1445;p96"/>
          <p:cNvPicPr preferRelativeResize="0"/>
          <p:nvPr/>
        </p:nvPicPr>
        <p:blipFill rotWithShape="1">
          <a:blip r:embed="rId11">
            <a:alphaModFix/>
          </a:blip>
          <a:srcRect b="0" l="0" r="0" t="0"/>
          <a:stretch/>
        </p:blipFill>
        <p:spPr>
          <a:xfrm>
            <a:off x="4229100" y="2228850"/>
            <a:ext cx="685800" cy="685800"/>
          </a:xfrm>
          <a:prstGeom prst="rect">
            <a:avLst/>
          </a:prstGeom>
          <a:noFill/>
          <a:ln>
            <a:noFill/>
          </a:ln>
        </p:spPr>
      </p:pic>
      <p:sp>
        <p:nvSpPr>
          <p:cNvPr id="1446" name="Google Shape;1446;p96"/>
          <p:cNvSpPr/>
          <p:nvPr/>
        </p:nvSpPr>
        <p:spPr>
          <a:xfrm>
            <a:off x="3717273" y="867578"/>
            <a:ext cx="3342455" cy="3922697"/>
          </a:xfrm>
          <a:custGeom>
            <a:rect b="b" l="l" r="r" t="t"/>
            <a:pathLst>
              <a:path extrusionOk="0" h="491" w="419">
                <a:moveTo>
                  <a:pt x="407" y="250"/>
                </a:moveTo>
                <a:cubicBezTo>
                  <a:pt x="396" y="233"/>
                  <a:pt x="374" y="197"/>
                  <a:pt x="372" y="188"/>
                </a:cubicBezTo>
                <a:cubicBezTo>
                  <a:pt x="373" y="187"/>
                  <a:pt x="373" y="185"/>
                  <a:pt x="374" y="183"/>
                </a:cubicBezTo>
                <a:cubicBezTo>
                  <a:pt x="376" y="176"/>
                  <a:pt x="379" y="166"/>
                  <a:pt x="379" y="158"/>
                </a:cubicBezTo>
                <a:cubicBezTo>
                  <a:pt x="379" y="146"/>
                  <a:pt x="377" y="129"/>
                  <a:pt x="374" y="118"/>
                </a:cubicBezTo>
                <a:cubicBezTo>
                  <a:pt x="373" y="112"/>
                  <a:pt x="364" y="83"/>
                  <a:pt x="338" y="55"/>
                </a:cubicBezTo>
                <a:cubicBezTo>
                  <a:pt x="303" y="18"/>
                  <a:pt x="255" y="0"/>
                  <a:pt x="193" y="0"/>
                </a:cubicBezTo>
                <a:cubicBezTo>
                  <a:pt x="65" y="0"/>
                  <a:pt x="0" y="56"/>
                  <a:pt x="0" y="167"/>
                </a:cubicBezTo>
                <a:cubicBezTo>
                  <a:pt x="0" y="231"/>
                  <a:pt x="37" y="266"/>
                  <a:pt x="61" y="288"/>
                </a:cubicBezTo>
                <a:cubicBezTo>
                  <a:pt x="70" y="297"/>
                  <a:pt x="78" y="304"/>
                  <a:pt x="80" y="310"/>
                </a:cubicBezTo>
                <a:cubicBezTo>
                  <a:pt x="97" y="376"/>
                  <a:pt x="82" y="429"/>
                  <a:pt x="72" y="454"/>
                </a:cubicBezTo>
                <a:cubicBezTo>
                  <a:pt x="71" y="456"/>
                  <a:pt x="72" y="459"/>
                  <a:pt x="74" y="460"/>
                </a:cubicBezTo>
                <a:cubicBezTo>
                  <a:pt x="112" y="480"/>
                  <a:pt x="154" y="491"/>
                  <a:pt x="197" y="491"/>
                </a:cubicBezTo>
                <a:cubicBezTo>
                  <a:pt x="217" y="491"/>
                  <a:pt x="236" y="489"/>
                  <a:pt x="256" y="484"/>
                </a:cubicBezTo>
                <a:cubicBezTo>
                  <a:pt x="258" y="484"/>
                  <a:pt x="259" y="482"/>
                  <a:pt x="259" y="480"/>
                </a:cubicBezTo>
                <a:cubicBezTo>
                  <a:pt x="259" y="438"/>
                  <a:pt x="260" y="406"/>
                  <a:pt x="262" y="396"/>
                </a:cubicBezTo>
                <a:cubicBezTo>
                  <a:pt x="280" y="401"/>
                  <a:pt x="335" y="413"/>
                  <a:pt x="345" y="413"/>
                </a:cubicBezTo>
                <a:cubicBezTo>
                  <a:pt x="346" y="413"/>
                  <a:pt x="347" y="413"/>
                  <a:pt x="347" y="413"/>
                </a:cubicBezTo>
                <a:cubicBezTo>
                  <a:pt x="355" y="413"/>
                  <a:pt x="374" y="413"/>
                  <a:pt x="378" y="391"/>
                </a:cubicBezTo>
                <a:cubicBezTo>
                  <a:pt x="381" y="380"/>
                  <a:pt x="380" y="370"/>
                  <a:pt x="379" y="364"/>
                </a:cubicBezTo>
                <a:cubicBezTo>
                  <a:pt x="379" y="362"/>
                  <a:pt x="378" y="360"/>
                  <a:pt x="378" y="360"/>
                </a:cubicBezTo>
                <a:cubicBezTo>
                  <a:pt x="379" y="356"/>
                  <a:pt x="382" y="352"/>
                  <a:pt x="384" y="348"/>
                </a:cubicBezTo>
                <a:cubicBezTo>
                  <a:pt x="386" y="344"/>
                  <a:pt x="387" y="342"/>
                  <a:pt x="388" y="339"/>
                </a:cubicBezTo>
                <a:cubicBezTo>
                  <a:pt x="388" y="337"/>
                  <a:pt x="387" y="333"/>
                  <a:pt x="386" y="330"/>
                </a:cubicBezTo>
                <a:cubicBezTo>
                  <a:pt x="389" y="327"/>
                  <a:pt x="393" y="323"/>
                  <a:pt x="394" y="319"/>
                </a:cubicBezTo>
                <a:cubicBezTo>
                  <a:pt x="394" y="315"/>
                  <a:pt x="392" y="310"/>
                  <a:pt x="390" y="305"/>
                </a:cubicBezTo>
                <a:cubicBezTo>
                  <a:pt x="390" y="305"/>
                  <a:pt x="390" y="305"/>
                  <a:pt x="390" y="304"/>
                </a:cubicBezTo>
                <a:cubicBezTo>
                  <a:pt x="390" y="303"/>
                  <a:pt x="390" y="299"/>
                  <a:pt x="390" y="294"/>
                </a:cubicBezTo>
                <a:cubicBezTo>
                  <a:pt x="396" y="293"/>
                  <a:pt x="406" y="291"/>
                  <a:pt x="409" y="289"/>
                </a:cubicBezTo>
                <a:cubicBezTo>
                  <a:pt x="415" y="286"/>
                  <a:pt x="419" y="277"/>
                  <a:pt x="419" y="272"/>
                </a:cubicBezTo>
                <a:cubicBezTo>
                  <a:pt x="419" y="270"/>
                  <a:pt x="418" y="270"/>
                  <a:pt x="407" y="250"/>
                </a:cubicBezTo>
                <a:close/>
                <a:moveTo>
                  <a:pt x="405" y="281"/>
                </a:moveTo>
                <a:cubicBezTo>
                  <a:pt x="403" y="282"/>
                  <a:pt x="393" y="284"/>
                  <a:pt x="385" y="286"/>
                </a:cubicBezTo>
                <a:cubicBezTo>
                  <a:pt x="383" y="286"/>
                  <a:pt x="381" y="288"/>
                  <a:pt x="381" y="290"/>
                </a:cubicBezTo>
                <a:cubicBezTo>
                  <a:pt x="380" y="305"/>
                  <a:pt x="380" y="306"/>
                  <a:pt x="380" y="307"/>
                </a:cubicBezTo>
                <a:cubicBezTo>
                  <a:pt x="381" y="308"/>
                  <a:pt x="381" y="308"/>
                  <a:pt x="382" y="310"/>
                </a:cubicBezTo>
                <a:cubicBezTo>
                  <a:pt x="384" y="314"/>
                  <a:pt x="385" y="316"/>
                  <a:pt x="385" y="317"/>
                </a:cubicBezTo>
                <a:cubicBezTo>
                  <a:pt x="384" y="319"/>
                  <a:pt x="381" y="322"/>
                  <a:pt x="377" y="325"/>
                </a:cubicBezTo>
                <a:cubicBezTo>
                  <a:pt x="376" y="326"/>
                  <a:pt x="375" y="329"/>
                  <a:pt x="376" y="331"/>
                </a:cubicBezTo>
                <a:cubicBezTo>
                  <a:pt x="377" y="334"/>
                  <a:pt x="378" y="337"/>
                  <a:pt x="378" y="338"/>
                </a:cubicBezTo>
                <a:cubicBezTo>
                  <a:pt x="378" y="339"/>
                  <a:pt x="377" y="342"/>
                  <a:pt x="375" y="344"/>
                </a:cubicBezTo>
                <a:cubicBezTo>
                  <a:pt x="373" y="348"/>
                  <a:pt x="371" y="353"/>
                  <a:pt x="369" y="357"/>
                </a:cubicBezTo>
                <a:cubicBezTo>
                  <a:pt x="369" y="359"/>
                  <a:pt x="369" y="362"/>
                  <a:pt x="369" y="365"/>
                </a:cubicBezTo>
                <a:cubicBezTo>
                  <a:pt x="370" y="371"/>
                  <a:pt x="371" y="379"/>
                  <a:pt x="369" y="389"/>
                </a:cubicBezTo>
                <a:cubicBezTo>
                  <a:pt x="367" y="401"/>
                  <a:pt x="359" y="404"/>
                  <a:pt x="347" y="404"/>
                </a:cubicBezTo>
                <a:cubicBezTo>
                  <a:pt x="347" y="404"/>
                  <a:pt x="346" y="404"/>
                  <a:pt x="345" y="404"/>
                </a:cubicBezTo>
                <a:cubicBezTo>
                  <a:pt x="335" y="403"/>
                  <a:pt x="271" y="389"/>
                  <a:pt x="261" y="386"/>
                </a:cubicBezTo>
                <a:cubicBezTo>
                  <a:pt x="259" y="386"/>
                  <a:pt x="257" y="386"/>
                  <a:pt x="256" y="387"/>
                </a:cubicBezTo>
                <a:cubicBezTo>
                  <a:pt x="250" y="394"/>
                  <a:pt x="249" y="449"/>
                  <a:pt x="250" y="476"/>
                </a:cubicBezTo>
                <a:cubicBezTo>
                  <a:pt x="193" y="488"/>
                  <a:pt x="133" y="480"/>
                  <a:pt x="83" y="454"/>
                </a:cubicBezTo>
                <a:cubicBezTo>
                  <a:pt x="93" y="426"/>
                  <a:pt x="105" y="373"/>
                  <a:pt x="89" y="307"/>
                </a:cubicBezTo>
                <a:cubicBezTo>
                  <a:pt x="87" y="299"/>
                  <a:pt x="79" y="292"/>
                  <a:pt x="68" y="282"/>
                </a:cubicBezTo>
                <a:cubicBezTo>
                  <a:pt x="44" y="260"/>
                  <a:pt x="9" y="227"/>
                  <a:pt x="9" y="167"/>
                </a:cubicBezTo>
                <a:cubicBezTo>
                  <a:pt x="9" y="119"/>
                  <a:pt x="22" y="82"/>
                  <a:pt x="47" y="56"/>
                </a:cubicBezTo>
                <a:cubicBezTo>
                  <a:pt x="78" y="25"/>
                  <a:pt x="127" y="9"/>
                  <a:pt x="193" y="9"/>
                </a:cubicBezTo>
                <a:cubicBezTo>
                  <a:pt x="252" y="9"/>
                  <a:pt x="298" y="27"/>
                  <a:pt x="331" y="61"/>
                </a:cubicBezTo>
                <a:cubicBezTo>
                  <a:pt x="357" y="88"/>
                  <a:pt x="364" y="117"/>
                  <a:pt x="365" y="120"/>
                </a:cubicBezTo>
                <a:cubicBezTo>
                  <a:pt x="367" y="130"/>
                  <a:pt x="370" y="147"/>
                  <a:pt x="370" y="158"/>
                </a:cubicBezTo>
                <a:cubicBezTo>
                  <a:pt x="370" y="165"/>
                  <a:pt x="367" y="174"/>
                  <a:pt x="365" y="180"/>
                </a:cubicBezTo>
                <a:cubicBezTo>
                  <a:pt x="363" y="185"/>
                  <a:pt x="363" y="187"/>
                  <a:pt x="363" y="189"/>
                </a:cubicBezTo>
                <a:cubicBezTo>
                  <a:pt x="364" y="198"/>
                  <a:pt x="380" y="224"/>
                  <a:pt x="399" y="255"/>
                </a:cubicBezTo>
                <a:cubicBezTo>
                  <a:pt x="403" y="263"/>
                  <a:pt x="408" y="271"/>
                  <a:pt x="409" y="273"/>
                </a:cubicBezTo>
                <a:cubicBezTo>
                  <a:pt x="409" y="275"/>
                  <a:pt x="406" y="280"/>
                  <a:pt x="405" y="281"/>
                </a:cubicBezTo>
                <a:close/>
                <a:moveTo>
                  <a:pt x="283" y="74"/>
                </a:moveTo>
                <a:cubicBezTo>
                  <a:pt x="257" y="54"/>
                  <a:pt x="225" y="43"/>
                  <a:pt x="192" y="43"/>
                </a:cubicBezTo>
                <a:cubicBezTo>
                  <a:pt x="103" y="43"/>
                  <a:pt x="52" y="87"/>
                  <a:pt x="52" y="163"/>
                </a:cubicBezTo>
                <a:cubicBezTo>
                  <a:pt x="52" y="204"/>
                  <a:pt x="70" y="215"/>
                  <a:pt x="80" y="218"/>
                </a:cubicBezTo>
                <a:cubicBezTo>
                  <a:pt x="82" y="228"/>
                  <a:pt x="90" y="242"/>
                  <a:pt x="96" y="249"/>
                </a:cubicBezTo>
                <a:cubicBezTo>
                  <a:pt x="107" y="260"/>
                  <a:pt x="120" y="266"/>
                  <a:pt x="132" y="266"/>
                </a:cubicBezTo>
                <a:cubicBezTo>
                  <a:pt x="146" y="266"/>
                  <a:pt x="156" y="257"/>
                  <a:pt x="160" y="240"/>
                </a:cubicBezTo>
                <a:cubicBezTo>
                  <a:pt x="176" y="239"/>
                  <a:pt x="188" y="228"/>
                  <a:pt x="194" y="218"/>
                </a:cubicBezTo>
                <a:cubicBezTo>
                  <a:pt x="198" y="212"/>
                  <a:pt x="200" y="206"/>
                  <a:pt x="200" y="201"/>
                </a:cubicBezTo>
                <a:cubicBezTo>
                  <a:pt x="203" y="202"/>
                  <a:pt x="206" y="202"/>
                  <a:pt x="208" y="202"/>
                </a:cubicBezTo>
                <a:cubicBezTo>
                  <a:pt x="224" y="202"/>
                  <a:pt x="236" y="190"/>
                  <a:pt x="240" y="179"/>
                </a:cubicBezTo>
                <a:cubicBezTo>
                  <a:pt x="248" y="179"/>
                  <a:pt x="254" y="179"/>
                  <a:pt x="260" y="179"/>
                </a:cubicBezTo>
                <a:cubicBezTo>
                  <a:pt x="286" y="179"/>
                  <a:pt x="321" y="175"/>
                  <a:pt x="321" y="137"/>
                </a:cubicBezTo>
                <a:cubicBezTo>
                  <a:pt x="321" y="116"/>
                  <a:pt x="307" y="93"/>
                  <a:pt x="283" y="74"/>
                </a:cubicBezTo>
                <a:close/>
                <a:moveTo>
                  <a:pt x="260" y="170"/>
                </a:moveTo>
                <a:cubicBezTo>
                  <a:pt x="254" y="170"/>
                  <a:pt x="246" y="170"/>
                  <a:pt x="237" y="169"/>
                </a:cubicBezTo>
                <a:cubicBezTo>
                  <a:pt x="234" y="169"/>
                  <a:pt x="232" y="171"/>
                  <a:pt x="232" y="173"/>
                </a:cubicBezTo>
                <a:cubicBezTo>
                  <a:pt x="231" y="181"/>
                  <a:pt x="222" y="192"/>
                  <a:pt x="208" y="192"/>
                </a:cubicBezTo>
                <a:cubicBezTo>
                  <a:pt x="204" y="192"/>
                  <a:pt x="200" y="191"/>
                  <a:pt x="195" y="189"/>
                </a:cubicBezTo>
                <a:cubicBezTo>
                  <a:pt x="194" y="189"/>
                  <a:pt x="191" y="189"/>
                  <a:pt x="190" y="190"/>
                </a:cubicBezTo>
                <a:cubicBezTo>
                  <a:pt x="189" y="192"/>
                  <a:pt x="188" y="194"/>
                  <a:pt x="189" y="196"/>
                </a:cubicBezTo>
                <a:cubicBezTo>
                  <a:pt x="191" y="200"/>
                  <a:pt x="190" y="206"/>
                  <a:pt x="186" y="213"/>
                </a:cubicBezTo>
                <a:cubicBezTo>
                  <a:pt x="180" y="222"/>
                  <a:pt x="169" y="231"/>
                  <a:pt x="156" y="231"/>
                </a:cubicBezTo>
                <a:cubicBezTo>
                  <a:pt x="154" y="231"/>
                  <a:pt x="152" y="233"/>
                  <a:pt x="152" y="235"/>
                </a:cubicBezTo>
                <a:cubicBezTo>
                  <a:pt x="150" y="245"/>
                  <a:pt x="145" y="257"/>
                  <a:pt x="132" y="257"/>
                </a:cubicBezTo>
                <a:cubicBezTo>
                  <a:pt x="123" y="257"/>
                  <a:pt x="112" y="251"/>
                  <a:pt x="103" y="242"/>
                </a:cubicBezTo>
                <a:cubicBezTo>
                  <a:pt x="97" y="236"/>
                  <a:pt x="89" y="221"/>
                  <a:pt x="89" y="214"/>
                </a:cubicBezTo>
                <a:cubicBezTo>
                  <a:pt x="89" y="211"/>
                  <a:pt x="87" y="209"/>
                  <a:pt x="85" y="209"/>
                </a:cubicBezTo>
                <a:cubicBezTo>
                  <a:pt x="80" y="208"/>
                  <a:pt x="61" y="203"/>
                  <a:pt x="61" y="163"/>
                </a:cubicBezTo>
                <a:cubicBezTo>
                  <a:pt x="61" y="122"/>
                  <a:pt x="78" y="53"/>
                  <a:pt x="192" y="53"/>
                </a:cubicBezTo>
                <a:cubicBezTo>
                  <a:pt x="223" y="53"/>
                  <a:pt x="253" y="63"/>
                  <a:pt x="277" y="82"/>
                </a:cubicBezTo>
                <a:cubicBezTo>
                  <a:pt x="299" y="98"/>
                  <a:pt x="312" y="119"/>
                  <a:pt x="312" y="137"/>
                </a:cubicBezTo>
                <a:cubicBezTo>
                  <a:pt x="312" y="160"/>
                  <a:pt x="297" y="170"/>
                  <a:pt x="260" y="170"/>
                </a:cubicBezTo>
                <a:close/>
              </a:path>
            </a:pathLst>
          </a:custGeom>
          <a:solidFill>
            <a:srgbClr val="FFFF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id="1447" name="Google Shape;1447;p96"/>
          <p:cNvPicPr preferRelativeResize="0"/>
          <p:nvPr/>
        </p:nvPicPr>
        <p:blipFill rotWithShape="1">
          <a:blip r:embed="rId12">
            <a:alphaModFix/>
          </a:blip>
          <a:srcRect b="0" l="0" r="0" t="0"/>
          <a:stretch/>
        </p:blipFill>
        <p:spPr>
          <a:xfrm>
            <a:off x="-38104" y="5430829"/>
            <a:ext cx="5829300" cy="1031540"/>
          </a:xfrm>
          <a:prstGeom prst="rect">
            <a:avLst/>
          </a:prstGeom>
          <a:noFill/>
          <a:ln>
            <a:noFill/>
          </a:ln>
        </p:spPr>
      </p:pic>
      <p:pic>
        <p:nvPicPr>
          <p:cNvPr id="1448" name="Google Shape;1448;p96"/>
          <p:cNvPicPr preferRelativeResize="0"/>
          <p:nvPr/>
        </p:nvPicPr>
        <p:blipFill rotWithShape="1">
          <a:blip r:embed="rId13">
            <a:alphaModFix/>
          </a:blip>
          <a:srcRect b="0" l="0" r="0" t="0"/>
          <a:stretch/>
        </p:blipFill>
        <p:spPr>
          <a:xfrm>
            <a:off x="-495301" y="-3890968"/>
            <a:ext cx="5829300" cy="2752250"/>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Vuota">
  <p:cSld name="62_Vuota">
    <p:spTree>
      <p:nvGrpSpPr>
        <p:cNvPr id="1449" name="Shape 1449"/>
        <p:cNvGrpSpPr/>
        <p:nvPr/>
      </p:nvGrpSpPr>
      <p:grpSpPr>
        <a:xfrm>
          <a:off x="0" y="0"/>
          <a:ext cx="0" cy="0"/>
          <a:chOff x="0" y="0"/>
          <a:chExt cx="0" cy="0"/>
        </a:xfrm>
      </p:grpSpPr>
      <p:grpSp>
        <p:nvGrpSpPr>
          <p:cNvPr id="1450" name="Google Shape;1450;p97"/>
          <p:cNvGrpSpPr/>
          <p:nvPr/>
        </p:nvGrpSpPr>
        <p:grpSpPr>
          <a:xfrm>
            <a:off x="-7" y="0"/>
            <a:ext cx="9144008" cy="5143501"/>
            <a:chOff x="-10" y="0"/>
            <a:chExt cx="12192011" cy="6858001"/>
          </a:xfrm>
        </p:grpSpPr>
        <p:grpSp>
          <p:nvGrpSpPr>
            <p:cNvPr id="1451" name="Google Shape;1451;p97"/>
            <p:cNvGrpSpPr/>
            <p:nvPr/>
          </p:nvGrpSpPr>
          <p:grpSpPr>
            <a:xfrm>
              <a:off x="0" y="0"/>
              <a:ext cx="12192000" cy="6858000"/>
              <a:chOff x="0" y="0"/>
              <a:chExt cx="10972800" cy="6858000"/>
            </a:xfrm>
          </p:grpSpPr>
          <p:sp>
            <p:nvSpPr>
              <p:cNvPr id="1452" name="Google Shape;1452;p97"/>
              <p:cNvSpPr/>
              <p:nvPr/>
            </p:nvSpPr>
            <p:spPr>
              <a:xfrm>
                <a:off x="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53" name="Google Shape;1453;p97"/>
              <p:cNvSpPr/>
              <p:nvPr/>
            </p:nvSpPr>
            <p:spPr>
              <a:xfrm>
                <a:off x="609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54" name="Google Shape;1454;p97"/>
              <p:cNvSpPr/>
              <p:nvPr/>
            </p:nvSpPr>
            <p:spPr>
              <a:xfrm>
                <a:off x="1219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55" name="Google Shape;1455;p97"/>
              <p:cNvSpPr/>
              <p:nvPr/>
            </p:nvSpPr>
            <p:spPr>
              <a:xfrm>
                <a:off x="1828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56" name="Google Shape;1456;p97"/>
              <p:cNvSpPr/>
              <p:nvPr/>
            </p:nvSpPr>
            <p:spPr>
              <a:xfrm>
                <a:off x="2438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57" name="Google Shape;1457;p97"/>
              <p:cNvSpPr/>
              <p:nvPr/>
            </p:nvSpPr>
            <p:spPr>
              <a:xfrm>
                <a:off x="3048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58" name="Google Shape;1458;p97"/>
              <p:cNvSpPr/>
              <p:nvPr/>
            </p:nvSpPr>
            <p:spPr>
              <a:xfrm>
                <a:off x="3657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59" name="Google Shape;1459;p97"/>
              <p:cNvSpPr/>
              <p:nvPr/>
            </p:nvSpPr>
            <p:spPr>
              <a:xfrm>
                <a:off x="4267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60" name="Google Shape;1460;p97"/>
              <p:cNvSpPr/>
              <p:nvPr/>
            </p:nvSpPr>
            <p:spPr>
              <a:xfrm>
                <a:off x="4876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61" name="Google Shape;1461;p97"/>
              <p:cNvSpPr/>
              <p:nvPr/>
            </p:nvSpPr>
            <p:spPr>
              <a:xfrm>
                <a:off x="5486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62" name="Google Shape;1462;p97"/>
              <p:cNvSpPr/>
              <p:nvPr/>
            </p:nvSpPr>
            <p:spPr>
              <a:xfrm>
                <a:off x="6096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63" name="Google Shape;1463;p97"/>
              <p:cNvSpPr/>
              <p:nvPr/>
            </p:nvSpPr>
            <p:spPr>
              <a:xfrm>
                <a:off x="6705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64" name="Google Shape;1464;p97"/>
              <p:cNvSpPr/>
              <p:nvPr/>
            </p:nvSpPr>
            <p:spPr>
              <a:xfrm>
                <a:off x="7315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65" name="Google Shape;1465;p97"/>
              <p:cNvSpPr/>
              <p:nvPr/>
            </p:nvSpPr>
            <p:spPr>
              <a:xfrm>
                <a:off x="7924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66" name="Google Shape;1466;p97"/>
              <p:cNvSpPr/>
              <p:nvPr/>
            </p:nvSpPr>
            <p:spPr>
              <a:xfrm>
                <a:off x="8534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67" name="Google Shape;1467;p97"/>
              <p:cNvSpPr/>
              <p:nvPr/>
            </p:nvSpPr>
            <p:spPr>
              <a:xfrm>
                <a:off x="9144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68" name="Google Shape;1468;p97"/>
              <p:cNvSpPr/>
              <p:nvPr/>
            </p:nvSpPr>
            <p:spPr>
              <a:xfrm>
                <a:off x="9753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69" name="Google Shape;1469;p97"/>
              <p:cNvSpPr/>
              <p:nvPr/>
            </p:nvSpPr>
            <p:spPr>
              <a:xfrm>
                <a:off x="10363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nvGrpSpPr>
            <p:cNvPr id="1470" name="Google Shape;1470;p97"/>
            <p:cNvGrpSpPr/>
            <p:nvPr/>
          </p:nvGrpSpPr>
          <p:grpSpPr>
            <a:xfrm>
              <a:off x="-10" y="1"/>
              <a:ext cx="12192011" cy="6858000"/>
              <a:chOff x="-10" y="0"/>
              <a:chExt cx="12192011" cy="8128007"/>
            </a:xfrm>
          </p:grpSpPr>
          <p:sp>
            <p:nvSpPr>
              <p:cNvPr id="1471" name="Google Shape;1471;p97"/>
              <p:cNvSpPr/>
              <p:nvPr/>
            </p:nvSpPr>
            <p:spPr>
              <a:xfrm rot="5400000">
                <a:off x="5757335" y="-575733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72" name="Google Shape;1472;p97"/>
              <p:cNvSpPr/>
              <p:nvPr/>
            </p:nvSpPr>
            <p:spPr>
              <a:xfrm rot="5400000">
                <a:off x="5757334" y="-508000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73" name="Google Shape;1473;p97"/>
              <p:cNvSpPr/>
              <p:nvPr/>
            </p:nvSpPr>
            <p:spPr>
              <a:xfrm rot="5400000">
                <a:off x="5757333" y="-440266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74" name="Google Shape;1474;p97"/>
              <p:cNvSpPr/>
              <p:nvPr/>
            </p:nvSpPr>
            <p:spPr>
              <a:xfrm rot="5400000">
                <a:off x="5757332" y="-372533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75" name="Google Shape;1475;p97"/>
              <p:cNvSpPr/>
              <p:nvPr/>
            </p:nvSpPr>
            <p:spPr>
              <a:xfrm rot="5400000">
                <a:off x="5757331" y="-3047998"/>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76" name="Google Shape;1476;p97"/>
              <p:cNvSpPr/>
              <p:nvPr/>
            </p:nvSpPr>
            <p:spPr>
              <a:xfrm rot="5400000">
                <a:off x="5757330" y="-237066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77" name="Google Shape;1477;p97"/>
              <p:cNvSpPr/>
              <p:nvPr/>
            </p:nvSpPr>
            <p:spPr>
              <a:xfrm rot="5400000">
                <a:off x="5757329" y="-169333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78" name="Google Shape;1478;p97"/>
              <p:cNvSpPr/>
              <p:nvPr/>
            </p:nvSpPr>
            <p:spPr>
              <a:xfrm rot="5400000">
                <a:off x="5757328" y="-101599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79" name="Google Shape;1479;p97"/>
              <p:cNvSpPr/>
              <p:nvPr/>
            </p:nvSpPr>
            <p:spPr>
              <a:xfrm rot="5400000">
                <a:off x="5757327" y="-33866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80" name="Google Shape;1480;p97"/>
              <p:cNvSpPr/>
              <p:nvPr/>
            </p:nvSpPr>
            <p:spPr>
              <a:xfrm rot="5400000">
                <a:off x="5757326" y="33867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81" name="Google Shape;1481;p97"/>
              <p:cNvSpPr/>
              <p:nvPr/>
            </p:nvSpPr>
            <p:spPr>
              <a:xfrm rot="5400000">
                <a:off x="5757325" y="101600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82" name="Google Shape;1482;p97"/>
              <p:cNvSpPr/>
              <p:nvPr/>
            </p:nvSpPr>
            <p:spPr>
              <a:xfrm rot="5400000">
                <a:off x="5757324" y="169334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1483" name="Google Shape;1483;p97"/>
          <p:cNvGrpSpPr/>
          <p:nvPr/>
        </p:nvGrpSpPr>
        <p:grpSpPr>
          <a:xfrm>
            <a:off x="-1" y="-4"/>
            <a:ext cx="9143993" cy="5143505"/>
            <a:chOff x="0" y="-6"/>
            <a:chExt cx="10837338" cy="6858006"/>
          </a:xfrm>
        </p:grpSpPr>
        <p:sp>
          <p:nvSpPr>
            <p:cNvPr id="1484" name="Google Shape;1484;p97"/>
            <p:cNvSpPr/>
            <p:nvPr/>
          </p:nvSpPr>
          <p:spPr>
            <a:xfrm>
              <a:off x="0" y="0"/>
              <a:ext cx="2709324" cy="6858000"/>
            </a:xfrm>
            <a:prstGeom prst="rect">
              <a:avLst/>
            </a:prstGeom>
            <a:solidFill>
              <a:srgbClr val="8F00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85" name="Google Shape;1485;p97"/>
            <p:cNvSpPr/>
            <p:nvPr/>
          </p:nvSpPr>
          <p:spPr>
            <a:xfrm>
              <a:off x="2709338" y="-2"/>
              <a:ext cx="2709324" cy="68580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86" name="Google Shape;1486;p97"/>
            <p:cNvSpPr/>
            <p:nvPr/>
          </p:nvSpPr>
          <p:spPr>
            <a:xfrm>
              <a:off x="5418676" y="-4"/>
              <a:ext cx="2709324" cy="6858000"/>
            </a:xfrm>
            <a:prstGeom prst="rect">
              <a:avLst/>
            </a:prstGeom>
            <a:solidFill>
              <a:srgbClr val="FF3F3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87" name="Google Shape;1487;p97"/>
            <p:cNvSpPr/>
            <p:nvPr/>
          </p:nvSpPr>
          <p:spPr>
            <a:xfrm>
              <a:off x="8128014" y="-6"/>
              <a:ext cx="2709324" cy="6858000"/>
            </a:xfrm>
            <a:prstGeom prst="rect">
              <a:avLst/>
            </a:prstGeom>
            <a:solidFill>
              <a:srgbClr val="FF7F7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Vuota">
  <p:cSld name="63_Vuota">
    <p:spTree>
      <p:nvGrpSpPr>
        <p:cNvPr id="1488" name="Shape 1488"/>
        <p:cNvGrpSpPr/>
        <p:nvPr/>
      </p:nvGrpSpPr>
      <p:grpSpPr>
        <a:xfrm>
          <a:off x="0" y="0"/>
          <a:ext cx="0" cy="0"/>
          <a:chOff x="0" y="0"/>
          <a:chExt cx="0" cy="0"/>
        </a:xfrm>
      </p:grpSpPr>
      <p:grpSp>
        <p:nvGrpSpPr>
          <p:cNvPr id="1489" name="Google Shape;1489;p98"/>
          <p:cNvGrpSpPr/>
          <p:nvPr/>
        </p:nvGrpSpPr>
        <p:grpSpPr>
          <a:xfrm>
            <a:off x="-7" y="0"/>
            <a:ext cx="9144008" cy="5143501"/>
            <a:chOff x="-10" y="0"/>
            <a:chExt cx="12192011" cy="6858001"/>
          </a:xfrm>
        </p:grpSpPr>
        <p:grpSp>
          <p:nvGrpSpPr>
            <p:cNvPr id="1490" name="Google Shape;1490;p98"/>
            <p:cNvGrpSpPr/>
            <p:nvPr/>
          </p:nvGrpSpPr>
          <p:grpSpPr>
            <a:xfrm>
              <a:off x="0" y="0"/>
              <a:ext cx="12192000" cy="6858000"/>
              <a:chOff x="0" y="0"/>
              <a:chExt cx="10972800" cy="6858000"/>
            </a:xfrm>
          </p:grpSpPr>
          <p:sp>
            <p:nvSpPr>
              <p:cNvPr id="1491" name="Google Shape;1491;p98"/>
              <p:cNvSpPr/>
              <p:nvPr/>
            </p:nvSpPr>
            <p:spPr>
              <a:xfrm>
                <a:off x="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92" name="Google Shape;1492;p98"/>
              <p:cNvSpPr/>
              <p:nvPr/>
            </p:nvSpPr>
            <p:spPr>
              <a:xfrm>
                <a:off x="609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93" name="Google Shape;1493;p98"/>
              <p:cNvSpPr/>
              <p:nvPr/>
            </p:nvSpPr>
            <p:spPr>
              <a:xfrm>
                <a:off x="1219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94" name="Google Shape;1494;p98"/>
              <p:cNvSpPr/>
              <p:nvPr/>
            </p:nvSpPr>
            <p:spPr>
              <a:xfrm>
                <a:off x="1828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95" name="Google Shape;1495;p98"/>
              <p:cNvSpPr/>
              <p:nvPr/>
            </p:nvSpPr>
            <p:spPr>
              <a:xfrm>
                <a:off x="2438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96" name="Google Shape;1496;p98"/>
              <p:cNvSpPr/>
              <p:nvPr/>
            </p:nvSpPr>
            <p:spPr>
              <a:xfrm>
                <a:off x="3048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97" name="Google Shape;1497;p98"/>
              <p:cNvSpPr/>
              <p:nvPr/>
            </p:nvSpPr>
            <p:spPr>
              <a:xfrm>
                <a:off x="3657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98" name="Google Shape;1498;p98"/>
              <p:cNvSpPr/>
              <p:nvPr/>
            </p:nvSpPr>
            <p:spPr>
              <a:xfrm>
                <a:off x="4267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499" name="Google Shape;1499;p98"/>
              <p:cNvSpPr/>
              <p:nvPr/>
            </p:nvSpPr>
            <p:spPr>
              <a:xfrm>
                <a:off x="4876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00" name="Google Shape;1500;p98"/>
              <p:cNvSpPr/>
              <p:nvPr/>
            </p:nvSpPr>
            <p:spPr>
              <a:xfrm>
                <a:off x="5486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01" name="Google Shape;1501;p98"/>
              <p:cNvSpPr/>
              <p:nvPr/>
            </p:nvSpPr>
            <p:spPr>
              <a:xfrm>
                <a:off x="6096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02" name="Google Shape;1502;p98"/>
              <p:cNvSpPr/>
              <p:nvPr/>
            </p:nvSpPr>
            <p:spPr>
              <a:xfrm>
                <a:off x="6705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03" name="Google Shape;1503;p98"/>
              <p:cNvSpPr/>
              <p:nvPr/>
            </p:nvSpPr>
            <p:spPr>
              <a:xfrm>
                <a:off x="7315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04" name="Google Shape;1504;p98"/>
              <p:cNvSpPr/>
              <p:nvPr/>
            </p:nvSpPr>
            <p:spPr>
              <a:xfrm>
                <a:off x="79248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05" name="Google Shape;1505;p98"/>
              <p:cNvSpPr/>
              <p:nvPr/>
            </p:nvSpPr>
            <p:spPr>
              <a:xfrm>
                <a:off x="85344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06" name="Google Shape;1506;p98"/>
              <p:cNvSpPr/>
              <p:nvPr/>
            </p:nvSpPr>
            <p:spPr>
              <a:xfrm>
                <a:off x="91440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07" name="Google Shape;1507;p98"/>
              <p:cNvSpPr/>
              <p:nvPr/>
            </p:nvSpPr>
            <p:spPr>
              <a:xfrm>
                <a:off x="97536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08" name="Google Shape;1508;p98"/>
              <p:cNvSpPr/>
              <p:nvPr/>
            </p:nvSpPr>
            <p:spPr>
              <a:xfrm>
                <a:off x="10363200" y="0"/>
                <a:ext cx="609600" cy="6858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nvGrpSpPr>
            <p:cNvPr id="1509" name="Google Shape;1509;p98"/>
            <p:cNvGrpSpPr/>
            <p:nvPr/>
          </p:nvGrpSpPr>
          <p:grpSpPr>
            <a:xfrm>
              <a:off x="-10" y="1"/>
              <a:ext cx="12192011" cy="6858000"/>
              <a:chOff x="-10" y="0"/>
              <a:chExt cx="12192011" cy="8128007"/>
            </a:xfrm>
          </p:grpSpPr>
          <p:sp>
            <p:nvSpPr>
              <p:cNvPr id="1510" name="Google Shape;1510;p98"/>
              <p:cNvSpPr/>
              <p:nvPr/>
            </p:nvSpPr>
            <p:spPr>
              <a:xfrm rot="5400000">
                <a:off x="5757335" y="-575733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11" name="Google Shape;1511;p98"/>
              <p:cNvSpPr/>
              <p:nvPr/>
            </p:nvSpPr>
            <p:spPr>
              <a:xfrm rot="5400000">
                <a:off x="5757334" y="-508000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12" name="Google Shape;1512;p98"/>
              <p:cNvSpPr/>
              <p:nvPr/>
            </p:nvSpPr>
            <p:spPr>
              <a:xfrm rot="5400000">
                <a:off x="5757333" y="-440266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13" name="Google Shape;1513;p98"/>
              <p:cNvSpPr/>
              <p:nvPr/>
            </p:nvSpPr>
            <p:spPr>
              <a:xfrm rot="5400000">
                <a:off x="5757332" y="-372533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14" name="Google Shape;1514;p98"/>
              <p:cNvSpPr/>
              <p:nvPr/>
            </p:nvSpPr>
            <p:spPr>
              <a:xfrm rot="5400000">
                <a:off x="5757331" y="-3047998"/>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15" name="Google Shape;1515;p98"/>
              <p:cNvSpPr/>
              <p:nvPr/>
            </p:nvSpPr>
            <p:spPr>
              <a:xfrm rot="5400000">
                <a:off x="5757330" y="-2370664"/>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16" name="Google Shape;1516;p98"/>
              <p:cNvSpPr/>
              <p:nvPr/>
            </p:nvSpPr>
            <p:spPr>
              <a:xfrm rot="5400000">
                <a:off x="5757329" y="-169333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17" name="Google Shape;1517;p98"/>
              <p:cNvSpPr/>
              <p:nvPr/>
            </p:nvSpPr>
            <p:spPr>
              <a:xfrm rot="5400000">
                <a:off x="5757328" y="-101599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18" name="Google Shape;1518;p98"/>
              <p:cNvSpPr/>
              <p:nvPr/>
            </p:nvSpPr>
            <p:spPr>
              <a:xfrm rot="5400000">
                <a:off x="5757327" y="-33866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19" name="Google Shape;1519;p98"/>
              <p:cNvSpPr/>
              <p:nvPr/>
            </p:nvSpPr>
            <p:spPr>
              <a:xfrm rot="5400000">
                <a:off x="5757326" y="338672"/>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20" name="Google Shape;1520;p98"/>
              <p:cNvSpPr/>
              <p:nvPr/>
            </p:nvSpPr>
            <p:spPr>
              <a:xfrm rot="5400000">
                <a:off x="5757325" y="1016006"/>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21" name="Google Shape;1521;p98"/>
              <p:cNvSpPr/>
              <p:nvPr/>
            </p:nvSpPr>
            <p:spPr>
              <a:xfrm rot="5400000">
                <a:off x="5757324" y="1693340"/>
                <a:ext cx="677333" cy="12192000"/>
              </a:xfrm>
              <a:prstGeom prst="rect">
                <a:avLst/>
              </a:prstGeom>
              <a:noFill/>
              <a:ln cap="flat" cmpd="sng" w="12700">
                <a:solidFill>
                  <a:srgbClr val="FFBD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1522" name="Google Shape;1522;p98"/>
          <p:cNvGrpSpPr/>
          <p:nvPr/>
        </p:nvGrpSpPr>
        <p:grpSpPr>
          <a:xfrm>
            <a:off x="-1" y="0"/>
            <a:ext cx="9143994" cy="5143500"/>
            <a:chOff x="-1" y="0"/>
            <a:chExt cx="10968668" cy="6858000"/>
          </a:xfrm>
        </p:grpSpPr>
        <p:sp>
          <p:nvSpPr>
            <p:cNvPr id="1523" name="Google Shape;1523;p98"/>
            <p:cNvSpPr/>
            <p:nvPr/>
          </p:nvSpPr>
          <p:spPr>
            <a:xfrm>
              <a:off x="-1" y="0"/>
              <a:ext cx="2214000" cy="6858000"/>
            </a:xfrm>
            <a:prstGeom prst="rect">
              <a:avLst/>
            </a:prstGeom>
            <a:solidFill>
              <a:srgbClr val="8F00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24" name="Google Shape;1524;p98"/>
            <p:cNvSpPr/>
            <p:nvPr/>
          </p:nvSpPr>
          <p:spPr>
            <a:xfrm>
              <a:off x="2188666" y="0"/>
              <a:ext cx="2214000" cy="68580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25" name="Google Shape;1525;p98"/>
            <p:cNvSpPr/>
            <p:nvPr/>
          </p:nvSpPr>
          <p:spPr>
            <a:xfrm>
              <a:off x="4377333" y="0"/>
              <a:ext cx="2214000" cy="6858000"/>
            </a:xfrm>
            <a:prstGeom prst="rect">
              <a:avLst/>
            </a:prstGeom>
            <a:solidFill>
              <a:srgbClr val="FF3F3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26" name="Google Shape;1526;p98"/>
            <p:cNvSpPr/>
            <p:nvPr/>
          </p:nvSpPr>
          <p:spPr>
            <a:xfrm>
              <a:off x="6566000" y="0"/>
              <a:ext cx="2214000" cy="6858000"/>
            </a:xfrm>
            <a:prstGeom prst="rect">
              <a:avLst/>
            </a:prstGeom>
            <a:solidFill>
              <a:srgbClr val="FF7F7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27" name="Google Shape;1527;p98"/>
            <p:cNvSpPr/>
            <p:nvPr/>
          </p:nvSpPr>
          <p:spPr>
            <a:xfrm>
              <a:off x="8754667" y="0"/>
              <a:ext cx="2214000" cy="6858000"/>
            </a:xfrm>
            <a:prstGeom prst="rect">
              <a:avLst/>
            </a:prstGeom>
            <a:solidFill>
              <a:srgbClr val="FFBFB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Vuota">
  <p:cSld name="64_Vuota">
    <p:bg>
      <p:bgPr>
        <a:solidFill>
          <a:schemeClr val="lt1"/>
        </a:solidFill>
      </p:bgPr>
    </p:bg>
    <p:spTree>
      <p:nvGrpSpPr>
        <p:cNvPr id="1528" name="Shape 1528"/>
        <p:cNvGrpSpPr/>
        <p:nvPr/>
      </p:nvGrpSpPr>
      <p:grpSpPr>
        <a:xfrm>
          <a:off x="0" y="0"/>
          <a:ext cx="0" cy="0"/>
          <a:chOff x="0" y="0"/>
          <a:chExt cx="0" cy="0"/>
        </a:xfrm>
      </p:grpSpPr>
      <p:sp>
        <p:nvSpPr>
          <p:cNvPr id="1529" name="Google Shape;1529;p99"/>
          <p:cNvSpPr/>
          <p:nvPr/>
        </p:nvSpPr>
        <p:spPr>
          <a:xfrm>
            <a:off x="88409" y="0"/>
            <a:ext cx="1722600" cy="5143500"/>
          </a:xfrm>
          <a:prstGeom prst="rect">
            <a:avLst/>
          </a:prstGeom>
          <a:solidFill>
            <a:srgbClr val="8F00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30" name="Google Shape;1530;p99"/>
          <p:cNvSpPr/>
          <p:nvPr/>
        </p:nvSpPr>
        <p:spPr>
          <a:xfrm>
            <a:off x="1899527" y="0"/>
            <a:ext cx="17226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31" name="Google Shape;1531;p99"/>
          <p:cNvSpPr/>
          <p:nvPr/>
        </p:nvSpPr>
        <p:spPr>
          <a:xfrm>
            <a:off x="3710645" y="0"/>
            <a:ext cx="1722600" cy="5143500"/>
          </a:xfrm>
          <a:prstGeom prst="rect">
            <a:avLst/>
          </a:prstGeom>
          <a:solidFill>
            <a:srgbClr val="FF3F3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32" name="Google Shape;1532;p99"/>
          <p:cNvSpPr/>
          <p:nvPr/>
        </p:nvSpPr>
        <p:spPr>
          <a:xfrm>
            <a:off x="5521763" y="0"/>
            <a:ext cx="1722600" cy="5143500"/>
          </a:xfrm>
          <a:prstGeom prst="rect">
            <a:avLst/>
          </a:prstGeom>
          <a:solidFill>
            <a:srgbClr val="FF7F7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33" name="Google Shape;1533;p99"/>
          <p:cNvSpPr/>
          <p:nvPr/>
        </p:nvSpPr>
        <p:spPr>
          <a:xfrm>
            <a:off x="7332881" y="0"/>
            <a:ext cx="1722600" cy="5143500"/>
          </a:xfrm>
          <a:prstGeom prst="rect">
            <a:avLst/>
          </a:prstGeom>
          <a:solidFill>
            <a:srgbClr val="FFBFB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34" name="Google Shape;1534;p99"/>
          <p:cNvSpPr/>
          <p:nvPr>
            <p:ph idx="2" type="pic"/>
          </p:nvPr>
        </p:nvSpPr>
        <p:spPr>
          <a:xfrm>
            <a:off x="243658" y="963595"/>
            <a:ext cx="1412100" cy="1524000"/>
          </a:xfrm>
          <a:prstGeom prst="rect">
            <a:avLst/>
          </a:prstGeom>
          <a:solidFill>
            <a:srgbClr val="FEFBF8"/>
          </a:solidFill>
          <a:ln cap="flat" cmpd="sng" w="9525">
            <a:solidFill>
              <a:srgbClr val="FC7E00">
                <a:alpha val="40000"/>
              </a:srgbClr>
            </a:solidFill>
            <a:prstDash val="solid"/>
            <a:round/>
            <a:headEnd len="sm" w="sm" type="none"/>
            <a:tailEnd len="sm" w="sm" type="none"/>
          </a:ln>
          <a:effectLst>
            <a:outerShdw rotWithShape="0" algn="t" dir="5400000" dist="50800">
              <a:schemeClr val="accent1"/>
            </a:outerShdw>
          </a:effectLst>
        </p:spPr>
      </p:sp>
      <p:sp>
        <p:nvSpPr>
          <p:cNvPr id="1535" name="Google Shape;1535;p99"/>
          <p:cNvSpPr txBox="1"/>
          <p:nvPr>
            <p:ph idx="1" type="body"/>
          </p:nvPr>
        </p:nvSpPr>
        <p:spPr>
          <a:xfrm>
            <a:off x="243658" y="2619692"/>
            <a:ext cx="1412100" cy="1750716"/>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a:lvl1pPr>
            <a:lvl2pPr indent="-298450" lvl="1" marL="914400" algn="l">
              <a:lnSpc>
                <a:spcPct val="90000"/>
              </a:lnSpc>
              <a:spcBef>
                <a:spcPts val="400"/>
              </a:spcBef>
              <a:spcAft>
                <a:spcPts val="0"/>
              </a:spcAft>
              <a:buClr>
                <a:schemeClr val="dk1"/>
              </a:buClr>
              <a:buSzPts val="1100"/>
              <a:buFont typeface="Arial"/>
              <a:buChar char="•"/>
              <a:defRPr sz="1100"/>
            </a:lvl2pPr>
            <a:lvl3pPr indent="-298450" lvl="2" marL="1371600" algn="l">
              <a:lnSpc>
                <a:spcPct val="90000"/>
              </a:lnSpc>
              <a:spcBef>
                <a:spcPts val="400"/>
              </a:spcBef>
              <a:spcAft>
                <a:spcPts val="0"/>
              </a:spcAft>
              <a:buClr>
                <a:schemeClr val="dk1"/>
              </a:buClr>
              <a:buSzPts val="1100"/>
              <a:buChar char="•"/>
              <a:defRPr sz="1100"/>
            </a:lvl3pPr>
            <a:lvl4pPr indent="-298450" lvl="3" marL="1828800" algn="l">
              <a:lnSpc>
                <a:spcPct val="90000"/>
              </a:lnSpc>
              <a:spcBef>
                <a:spcPts val="400"/>
              </a:spcBef>
              <a:spcAft>
                <a:spcPts val="0"/>
              </a:spcAft>
              <a:buClr>
                <a:schemeClr val="dk1"/>
              </a:buClr>
              <a:buSzPts val="1100"/>
              <a:buChar char="•"/>
              <a:defRPr sz="1100"/>
            </a:lvl4pPr>
            <a:lvl5pPr indent="-298450" lvl="4" marL="2286000" algn="l">
              <a:lnSpc>
                <a:spcPct val="90000"/>
              </a:lnSpc>
              <a:spcBef>
                <a:spcPts val="400"/>
              </a:spcBef>
              <a:spcAft>
                <a:spcPts val="0"/>
              </a:spcAft>
              <a:buClr>
                <a:schemeClr val="dk1"/>
              </a:buClr>
              <a:buSzPts val="1100"/>
              <a:buChar char="•"/>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36" name="Google Shape;1536;p99"/>
          <p:cNvSpPr/>
          <p:nvPr>
            <p:ph idx="3" type="pic"/>
          </p:nvPr>
        </p:nvSpPr>
        <p:spPr>
          <a:xfrm>
            <a:off x="2055135" y="970642"/>
            <a:ext cx="1412100" cy="1524000"/>
          </a:xfrm>
          <a:prstGeom prst="rect">
            <a:avLst/>
          </a:prstGeom>
          <a:solidFill>
            <a:srgbClr val="FEFBF8"/>
          </a:solidFill>
          <a:ln cap="flat" cmpd="sng" w="9525">
            <a:solidFill>
              <a:srgbClr val="FC7E00">
                <a:alpha val="40000"/>
              </a:srgbClr>
            </a:solidFill>
            <a:prstDash val="solid"/>
            <a:round/>
            <a:headEnd len="sm" w="sm" type="none"/>
            <a:tailEnd len="sm" w="sm" type="none"/>
          </a:ln>
          <a:effectLst>
            <a:outerShdw rotWithShape="0" algn="t" dir="5400000" dist="50800">
              <a:schemeClr val="accent1"/>
            </a:outerShdw>
          </a:effectLst>
        </p:spPr>
      </p:sp>
      <p:sp>
        <p:nvSpPr>
          <p:cNvPr id="1537" name="Google Shape;1537;p99"/>
          <p:cNvSpPr txBox="1"/>
          <p:nvPr>
            <p:ph idx="4" type="body"/>
          </p:nvPr>
        </p:nvSpPr>
        <p:spPr>
          <a:xfrm>
            <a:off x="2055135" y="2626739"/>
            <a:ext cx="1412100" cy="1750716"/>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a:lvl1pPr>
            <a:lvl2pPr indent="-298450" lvl="1" marL="914400" algn="l">
              <a:lnSpc>
                <a:spcPct val="90000"/>
              </a:lnSpc>
              <a:spcBef>
                <a:spcPts val="400"/>
              </a:spcBef>
              <a:spcAft>
                <a:spcPts val="0"/>
              </a:spcAft>
              <a:buClr>
                <a:schemeClr val="dk1"/>
              </a:buClr>
              <a:buSzPts val="1100"/>
              <a:buFont typeface="Arial"/>
              <a:buChar char="•"/>
              <a:defRPr sz="1100"/>
            </a:lvl2pPr>
            <a:lvl3pPr indent="-298450" lvl="2" marL="1371600" algn="l">
              <a:lnSpc>
                <a:spcPct val="90000"/>
              </a:lnSpc>
              <a:spcBef>
                <a:spcPts val="400"/>
              </a:spcBef>
              <a:spcAft>
                <a:spcPts val="0"/>
              </a:spcAft>
              <a:buClr>
                <a:schemeClr val="dk1"/>
              </a:buClr>
              <a:buSzPts val="1100"/>
              <a:buChar char="•"/>
              <a:defRPr sz="1100"/>
            </a:lvl3pPr>
            <a:lvl4pPr indent="-298450" lvl="3" marL="1828800" algn="l">
              <a:lnSpc>
                <a:spcPct val="90000"/>
              </a:lnSpc>
              <a:spcBef>
                <a:spcPts val="400"/>
              </a:spcBef>
              <a:spcAft>
                <a:spcPts val="0"/>
              </a:spcAft>
              <a:buClr>
                <a:schemeClr val="dk1"/>
              </a:buClr>
              <a:buSzPts val="1100"/>
              <a:buChar char="•"/>
              <a:defRPr sz="1100"/>
            </a:lvl4pPr>
            <a:lvl5pPr indent="-298450" lvl="4" marL="2286000" algn="l">
              <a:lnSpc>
                <a:spcPct val="90000"/>
              </a:lnSpc>
              <a:spcBef>
                <a:spcPts val="400"/>
              </a:spcBef>
              <a:spcAft>
                <a:spcPts val="0"/>
              </a:spcAft>
              <a:buClr>
                <a:schemeClr val="dk1"/>
              </a:buClr>
              <a:buSzPts val="1100"/>
              <a:buChar char="•"/>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38" name="Google Shape;1538;p99"/>
          <p:cNvSpPr/>
          <p:nvPr>
            <p:ph idx="5" type="pic"/>
          </p:nvPr>
        </p:nvSpPr>
        <p:spPr>
          <a:xfrm>
            <a:off x="3865895" y="952501"/>
            <a:ext cx="1412100" cy="1524000"/>
          </a:xfrm>
          <a:prstGeom prst="rect">
            <a:avLst/>
          </a:prstGeom>
          <a:solidFill>
            <a:srgbClr val="FEFBF8"/>
          </a:solidFill>
          <a:ln cap="flat" cmpd="sng" w="9525">
            <a:solidFill>
              <a:srgbClr val="FC7E00">
                <a:alpha val="40000"/>
              </a:srgbClr>
            </a:solidFill>
            <a:prstDash val="solid"/>
            <a:round/>
            <a:headEnd len="sm" w="sm" type="none"/>
            <a:tailEnd len="sm" w="sm" type="none"/>
          </a:ln>
          <a:effectLst>
            <a:outerShdw rotWithShape="0" algn="t" dir="5400000" dist="50800">
              <a:schemeClr val="accent1"/>
            </a:outerShdw>
          </a:effectLst>
        </p:spPr>
      </p:sp>
      <p:sp>
        <p:nvSpPr>
          <p:cNvPr id="1539" name="Google Shape;1539;p99"/>
          <p:cNvSpPr txBox="1"/>
          <p:nvPr>
            <p:ph idx="6" type="body"/>
          </p:nvPr>
        </p:nvSpPr>
        <p:spPr>
          <a:xfrm>
            <a:off x="3865895" y="2608598"/>
            <a:ext cx="1412100" cy="1750716"/>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a:lvl1pPr>
            <a:lvl2pPr indent="-298450" lvl="1" marL="914400" algn="l">
              <a:lnSpc>
                <a:spcPct val="90000"/>
              </a:lnSpc>
              <a:spcBef>
                <a:spcPts val="400"/>
              </a:spcBef>
              <a:spcAft>
                <a:spcPts val="0"/>
              </a:spcAft>
              <a:buClr>
                <a:schemeClr val="dk1"/>
              </a:buClr>
              <a:buSzPts val="1100"/>
              <a:buFont typeface="Arial"/>
              <a:buChar char="•"/>
              <a:defRPr sz="1100"/>
            </a:lvl2pPr>
            <a:lvl3pPr indent="-298450" lvl="2" marL="1371600" algn="l">
              <a:lnSpc>
                <a:spcPct val="90000"/>
              </a:lnSpc>
              <a:spcBef>
                <a:spcPts val="400"/>
              </a:spcBef>
              <a:spcAft>
                <a:spcPts val="0"/>
              </a:spcAft>
              <a:buClr>
                <a:schemeClr val="dk1"/>
              </a:buClr>
              <a:buSzPts val="1100"/>
              <a:buChar char="•"/>
              <a:defRPr sz="1100"/>
            </a:lvl3pPr>
            <a:lvl4pPr indent="-298450" lvl="3" marL="1828800" algn="l">
              <a:lnSpc>
                <a:spcPct val="90000"/>
              </a:lnSpc>
              <a:spcBef>
                <a:spcPts val="400"/>
              </a:spcBef>
              <a:spcAft>
                <a:spcPts val="0"/>
              </a:spcAft>
              <a:buClr>
                <a:schemeClr val="dk1"/>
              </a:buClr>
              <a:buSzPts val="1100"/>
              <a:buChar char="•"/>
              <a:defRPr sz="1100"/>
            </a:lvl4pPr>
            <a:lvl5pPr indent="-298450" lvl="4" marL="2286000" algn="l">
              <a:lnSpc>
                <a:spcPct val="90000"/>
              </a:lnSpc>
              <a:spcBef>
                <a:spcPts val="400"/>
              </a:spcBef>
              <a:spcAft>
                <a:spcPts val="0"/>
              </a:spcAft>
              <a:buClr>
                <a:schemeClr val="dk1"/>
              </a:buClr>
              <a:buSzPts val="1100"/>
              <a:buChar char="•"/>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40" name="Google Shape;1540;p99"/>
          <p:cNvSpPr/>
          <p:nvPr>
            <p:ph idx="7" type="pic"/>
          </p:nvPr>
        </p:nvSpPr>
        <p:spPr>
          <a:xfrm>
            <a:off x="5677013" y="928688"/>
            <a:ext cx="1412100" cy="1524000"/>
          </a:xfrm>
          <a:prstGeom prst="rect">
            <a:avLst/>
          </a:prstGeom>
          <a:solidFill>
            <a:srgbClr val="FEFBF8"/>
          </a:solidFill>
          <a:ln cap="flat" cmpd="sng" w="9525">
            <a:solidFill>
              <a:srgbClr val="FC7E00">
                <a:alpha val="40000"/>
              </a:srgbClr>
            </a:solidFill>
            <a:prstDash val="solid"/>
            <a:round/>
            <a:headEnd len="sm" w="sm" type="none"/>
            <a:tailEnd len="sm" w="sm" type="none"/>
          </a:ln>
          <a:effectLst>
            <a:outerShdw rotWithShape="0" algn="t" dir="5400000" dist="50800">
              <a:schemeClr val="accent1"/>
            </a:outerShdw>
          </a:effectLst>
        </p:spPr>
      </p:sp>
      <p:sp>
        <p:nvSpPr>
          <p:cNvPr id="1541" name="Google Shape;1541;p99"/>
          <p:cNvSpPr txBox="1"/>
          <p:nvPr>
            <p:ph idx="8" type="body"/>
          </p:nvPr>
        </p:nvSpPr>
        <p:spPr>
          <a:xfrm>
            <a:off x="5677013" y="2584785"/>
            <a:ext cx="1412100" cy="1750716"/>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a:lvl1pPr>
            <a:lvl2pPr indent="-298450" lvl="1" marL="914400" algn="l">
              <a:lnSpc>
                <a:spcPct val="90000"/>
              </a:lnSpc>
              <a:spcBef>
                <a:spcPts val="400"/>
              </a:spcBef>
              <a:spcAft>
                <a:spcPts val="0"/>
              </a:spcAft>
              <a:buClr>
                <a:schemeClr val="dk1"/>
              </a:buClr>
              <a:buSzPts val="1100"/>
              <a:buFont typeface="Arial"/>
              <a:buChar char="•"/>
              <a:defRPr sz="1100"/>
            </a:lvl2pPr>
            <a:lvl3pPr indent="-298450" lvl="2" marL="1371600" algn="l">
              <a:lnSpc>
                <a:spcPct val="90000"/>
              </a:lnSpc>
              <a:spcBef>
                <a:spcPts val="400"/>
              </a:spcBef>
              <a:spcAft>
                <a:spcPts val="0"/>
              </a:spcAft>
              <a:buClr>
                <a:schemeClr val="dk1"/>
              </a:buClr>
              <a:buSzPts val="1100"/>
              <a:buChar char="•"/>
              <a:defRPr sz="1100"/>
            </a:lvl3pPr>
            <a:lvl4pPr indent="-298450" lvl="3" marL="1828800" algn="l">
              <a:lnSpc>
                <a:spcPct val="90000"/>
              </a:lnSpc>
              <a:spcBef>
                <a:spcPts val="400"/>
              </a:spcBef>
              <a:spcAft>
                <a:spcPts val="0"/>
              </a:spcAft>
              <a:buClr>
                <a:schemeClr val="dk1"/>
              </a:buClr>
              <a:buSzPts val="1100"/>
              <a:buChar char="•"/>
              <a:defRPr sz="1100"/>
            </a:lvl4pPr>
            <a:lvl5pPr indent="-298450" lvl="4" marL="2286000" algn="l">
              <a:lnSpc>
                <a:spcPct val="90000"/>
              </a:lnSpc>
              <a:spcBef>
                <a:spcPts val="400"/>
              </a:spcBef>
              <a:spcAft>
                <a:spcPts val="0"/>
              </a:spcAft>
              <a:buClr>
                <a:schemeClr val="dk1"/>
              </a:buClr>
              <a:buSzPts val="1100"/>
              <a:buChar char="•"/>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42" name="Google Shape;1542;p99"/>
          <p:cNvSpPr/>
          <p:nvPr>
            <p:ph idx="9" type="pic"/>
          </p:nvPr>
        </p:nvSpPr>
        <p:spPr>
          <a:xfrm>
            <a:off x="7488131" y="928688"/>
            <a:ext cx="1412100" cy="1524000"/>
          </a:xfrm>
          <a:prstGeom prst="rect">
            <a:avLst/>
          </a:prstGeom>
          <a:solidFill>
            <a:srgbClr val="FEFBF8"/>
          </a:solidFill>
          <a:ln cap="flat" cmpd="sng" w="9525">
            <a:solidFill>
              <a:srgbClr val="FC7E00">
                <a:alpha val="40000"/>
              </a:srgbClr>
            </a:solidFill>
            <a:prstDash val="solid"/>
            <a:round/>
            <a:headEnd len="sm" w="sm" type="none"/>
            <a:tailEnd len="sm" w="sm" type="none"/>
          </a:ln>
          <a:effectLst>
            <a:outerShdw rotWithShape="0" algn="t" dir="5400000" dist="50800">
              <a:schemeClr val="accent1"/>
            </a:outerShdw>
          </a:effectLst>
        </p:spPr>
      </p:sp>
      <p:sp>
        <p:nvSpPr>
          <p:cNvPr id="1543" name="Google Shape;1543;p99"/>
          <p:cNvSpPr txBox="1"/>
          <p:nvPr>
            <p:ph idx="13" type="body"/>
          </p:nvPr>
        </p:nvSpPr>
        <p:spPr>
          <a:xfrm>
            <a:off x="7488131" y="2584785"/>
            <a:ext cx="1412100" cy="1750716"/>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100"/>
              <a:buNone/>
              <a:defRPr sz="1100"/>
            </a:lvl1pPr>
            <a:lvl2pPr indent="-298450" lvl="1" marL="914400" algn="l">
              <a:lnSpc>
                <a:spcPct val="90000"/>
              </a:lnSpc>
              <a:spcBef>
                <a:spcPts val="400"/>
              </a:spcBef>
              <a:spcAft>
                <a:spcPts val="0"/>
              </a:spcAft>
              <a:buClr>
                <a:schemeClr val="dk1"/>
              </a:buClr>
              <a:buSzPts val="1100"/>
              <a:buFont typeface="Arial"/>
              <a:buChar char="•"/>
              <a:defRPr sz="1100"/>
            </a:lvl2pPr>
            <a:lvl3pPr indent="-298450" lvl="2" marL="1371600" algn="l">
              <a:lnSpc>
                <a:spcPct val="90000"/>
              </a:lnSpc>
              <a:spcBef>
                <a:spcPts val="400"/>
              </a:spcBef>
              <a:spcAft>
                <a:spcPts val="0"/>
              </a:spcAft>
              <a:buClr>
                <a:schemeClr val="dk1"/>
              </a:buClr>
              <a:buSzPts val="1100"/>
              <a:buChar char="•"/>
              <a:defRPr sz="1100"/>
            </a:lvl3pPr>
            <a:lvl4pPr indent="-298450" lvl="3" marL="1828800" algn="l">
              <a:lnSpc>
                <a:spcPct val="90000"/>
              </a:lnSpc>
              <a:spcBef>
                <a:spcPts val="400"/>
              </a:spcBef>
              <a:spcAft>
                <a:spcPts val="0"/>
              </a:spcAft>
              <a:buClr>
                <a:schemeClr val="dk1"/>
              </a:buClr>
              <a:buSzPts val="1100"/>
              <a:buChar char="•"/>
              <a:defRPr sz="1100"/>
            </a:lvl4pPr>
            <a:lvl5pPr indent="-298450" lvl="4" marL="2286000" algn="l">
              <a:lnSpc>
                <a:spcPct val="90000"/>
              </a:lnSpc>
              <a:spcBef>
                <a:spcPts val="400"/>
              </a:spcBef>
              <a:spcAft>
                <a:spcPts val="0"/>
              </a:spcAft>
              <a:buClr>
                <a:schemeClr val="dk1"/>
              </a:buClr>
              <a:buSzPts val="1100"/>
              <a:buChar char="•"/>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Vuota">
  <p:cSld name="19_Vuota">
    <p:bg>
      <p:bgPr>
        <a:solidFill>
          <a:schemeClr val="accent1"/>
        </a:solidFill>
      </p:bgPr>
    </p:bg>
    <p:spTree>
      <p:nvGrpSpPr>
        <p:cNvPr id="1544" name="Shape 1544"/>
        <p:cNvGrpSpPr/>
        <p:nvPr/>
      </p:nvGrpSpPr>
      <p:grpSpPr>
        <a:xfrm>
          <a:off x="0" y="0"/>
          <a:ext cx="0" cy="0"/>
          <a:chOff x="0" y="0"/>
          <a:chExt cx="0" cy="0"/>
        </a:xfrm>
      </p:grpSpPr>
      <p:sp>
        <p:nvSpPr>
          <p:cNvPr id="1545" name="Google Shape;1545;p100"/>
          <p:cNvSpPr/>
          <p:nvPr/>
        </p:nvSpPr>
        <p:spPr>
          <a:xfrm>
            <a:off x="-8" y="-76200"/>
            <a:ext cx="3556007" cy="5312228"/>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46" name="Google Shape;1546;p100"/>
          <p:cNvSpPr/>
          <p:nvPr/>
        </p:nvSpPr>
        <p:spPr>
          <a:xfrm>
            <a:off x="4293235" y="3682855"/>
            <a:ext cx="666260" cy="666260"/>
          </a:xfrm>
          <a:prstGeom prst="ellipse">
            <a:avLst/>
          </a:prstGeom>
          <a:solidFill>
            <a:srgbClr val="FC7E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47" name="Google Shape;1547;p100"/>
          <p:cNvSpPr txBox="1"/>
          <p:nvPr>
            <p:ph idx="1" type="body"/>
          </p:nvPr>
        </p:nvSpPr>
        <p:spPr>
          <a:xfrm>
            <a:off x="5120445" y="785110"/>
            <a:ext cx="3272400" cy="6939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400"/>
              <a:buNone/>
              <a:defRPr sz="1400">
                <a:latin typeface="Calibri"/>
                <a:ea typeface="Calibri"/>
                <a:cs typeface="Calibri"/>
                <a:sym typeface="Calibri"/>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48" name="Google Shape;1548;p100"/>
          <p:cNvSpPr txBox="1"/>
          <p:nvPr>
            <p:ph idx="2" type="body"/>
          </p:nvPr>
        </p:nvSpPr>
        <p:spPr>
          <a:xfrm>
            <a:off x="5126051" y="2240848"/>
            <a:ext cx="3272400" cy="6939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400"/>
              <a:buNone/>
              <a:defRPr sz="1400">
                <a:latin typeface="Calibri"/>
                <a:ea typeface="Calibri"/>
                <a:cs typeface="Calibri"/>
                <a:sym typeface="Calibri"/>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49" name="Google Shape;1549;p100"/>
          <p:cNvSpPr txBox="1"/>
          <p:nvPr>
            <p:ph idx="3" type="body"/>
          </p:nvPr>
        </p:nvSpPr>
        <p:spPr>
          <a:xfrm>
            <a:off x="5131656" y="3669035"/>
            <a:ext cx="3272400" cy="6939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400"/>
              <a:buNone/>
              <a:defRPr sz="1400">
                <a:latin typeface="Calibri"/>
                <a:ea typeface="Calibri"/>
                <a:cs typeface="Calibri"/>
                <a:sym typeface="Calibri"/>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50" name="Google Shape;1550;p100"/>
          <p:cNvSpPr txBox="1"/>
          <p:nvPr>
            <p:ph idx="4" type="body"/>
          </p:nvPr>
        </p:nvSpPr>
        <p:spPr>
          <a:xfrm>
            <a:off x="4293235" y="3682855"/>
            <a:ext cx="666260" cy="666260"/>
          </a:xfrm>
          <a:prstGeom prst="rect">
            <a:avLst/>
          </a:prstGeom>
          <a:noFill/>
          <a:ln>
            <a:noFill/>
          </a:ln>
        </p:spPr>
        <p:txBody>
          <a:bodyPr anchorCtr="0" anchor="ctr" bIns="34275" lIns="68575" spcFirstLastPara="1" rIns="68575" wrap="square" tIns="34275">
            <a:noAutofit/>
          </a:bodyPr>
          <a:lstStyle>
            <a:lvl1pPr indent="-228600" lvl="0" marL="457200" algn="ctr">
              <a:lnSpc>
                <a:spcPct val="90000"/>
              </a:lnSpc>
              <a:spcBef>
                <a:spcPts val="800"/>
              </a:spcBef>
              <a:spcAft>
                <a:spcPts val="0"/>
              </a:spcAft>
              <a:buClr>
                <a:schemeClr val="lt1"/>
              </a:buClr>
              <a:buSzPts val="3600"/>
              <a:buNone/>
              <a:defRPr sz="36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51" name="Google Shape;1551;p100"/>
          <p:cNvSpPr/>
          <p:nvPr/>
        </p:nvSpPr>
        <p:spPr>
          <a:xfrm>
            <a:off x="4293235" y="2254668"/>
            <a:ext cx="666260" cy="666260"/>
          </a:xfrm>
          <a:prstGeom prst="ellipse">
            <a:avLst/>
          </a:prstGeom>
          <a:solidFill>
            <a:srgbClr val="FC7E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52" name="Google Shape;1552;p100"/>
          <p:cNvSpPr txBox="1"/>
          <p:nvPr>
            <p:ph idx="5" type="body"/>
          </p:nvPr>
        </p:nvSpPr>
        <p:spPr>
          <a:xfrm>
            <a:off x="4293235" y="2254668"/>
            <a:ext cx="666260" cy="666260"/>
          </a:xfrm>
          <a:prstGeom prst="rect">
            <a:avLst/>
          </a:prstGeom>
          <a:noFill/>
          <a:ln>
            <a:noFill/>
          </a:ln>
        </p:spPr>
        <p:txBody>
          <a:bodyPr anchorCtr="0" anchor="ctr" bIns="34275" lIns="68575" spcFirstLastPara="1" rIns="68575" wrap="square" tIns="34275">
            <a:noAutofit/>
          </a:bodyPr>
          <a:lstStyle>
            <a:lvl1pPr indent="-228600" lvl="0" marL="457200" algn="ctr">
              <a:lnSpc>
                <a:spcPct val="90000"/>
              </a:lnSpc>
              <a:spcBef>
                <a:spcPts val="800"/>
              </a:spcBef>
              <a:spcAft>
                <a:spcPts val="0"/>
              </a:spcAft>
              <a:buClr>
                <a:schemeClr val="lt1"/>
              </a:buClr>
              <a:buSzPts val="3600"/>
              <a:buNone/>
              <a:defRPr sz="36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53" name="Google Shape;1553;p100"/>
          <p:cNvSpPr/>
          <p:nvPr/>
        </p:nvSpPr>
        <p:spPr>
          <a:xfrm>
            <a:off x="4293235" y="798930"/>
            <a:ext cx="666260" cy="666259"/>
          </a:xfrm>
          <a:prstGeom prst="ellipse">
            <a:avLst/>
          </a:prstGeom>
          <a:solidFill>
            <a:srgbClr val="FC7E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54" name="Google Shape;1554;p100"/>
          <p:cNvSpPr txBox="1"/>
          <p:nvPr>
            <p:ph idx="6" type="body"/>
          </p:nvPr>
        </p:nvSpPr>
        <p:spPr>
          <a:xfrm>
            <a:off x="4293235" y="798930"/>
            <a:ext cx="666260" cy="666259"/>
          </a:xfrm>
          <a:prstGeom prst="rect">
            <a:avLst/>
          </a:prstGeom>
          <a:noFill/>
          <a:ln>
            <a:noFill/>
          </a:ln>
        </p:spPr>
        <p:txBody>
          <a:bodyPr anchorCtr="0" anchor="ctr" bIns="34275" lIns="68575" spcFirstLastPara="1" rIns="68575" wrap="square" tIns="34275">
            <a:noAutofit/>
          </a:bodyPr>
          <a:lstStyle>
            <a:lvl1pPr indent="-228600" lvl="0" marL="457200" algn="ctr">
              <a:lnSpc>
                <a:spcPct val="90000"/>
              </a:lnSpc>
              <a:spcBef>
                <a:spcPts val="800"/>
              </a:spcBef>
              <a:spcAft>
                <a:spcPts val="0"/>
              </a:spcAft>
              <a:buClr>
                <a:schemeClr val="lt1"/>
              </a:buClr>
              <a:buSzPts val="3600"/>
              <a:buNone/>
              <a:defRPr sz="36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55" name="Google Shape;1555;p100"/>
          <p:cNvSpPr txBox="1"/>
          <p:nvPr>
            <p:ph idx="7" type="body"/>
          </p:nvPr>
        </p:nvSpPr>
        <p:spPr>
          <a:xfrm>
            <a:off x="763021" y="2361689"/>
            <a:ext cx="2031714" cy="4572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2700"/>
              <a:buNone/>
              <a:defRPr sz="27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Vuota">
  <p:cSld name="38_Vuota">
    <p:bg>
      <p:bgPr>
        <a:solidFill>
          <a:schemeClr val="accent1"/>
        </a:solidFill>
      </p:bgPr>
    </p:bg>
    <p:spTree>
      <p:nvGrpSpPr>
        <p:cNvPr id="1556" name="Shape 1556"/>
        <p:cNvGrpSpPr/>
        <p:nvPr/>
      </p:nvGrpSpPr>
      <p:grpSpPr>
        <a:xfrm>
          <a:off x="0" y="0"/>
          <a:ext cx="0" cy="0"/>
          <a:chOff x="0" y="0"/>
          <a:chExt cx="0" cy="0"/>
        </a:xfrm>
      </p:grpSpPr>
      <p:sp>
        <p:nvSpPr>
          <p:cNvPr id="1557" name="Google Shape;1557;p101"/>
          <p:cNvSpPr/>
          <p:nvPr/>
        </p:nvSpPr>
        <p:spPr>
          <a:xfrm>
            <a:off x="-14" y="1"/>
            <a:ext cx="3048007" cy="5143499"/>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58" name="Google Shape;1558;p101"/>
          <p:cNvSpPr/>
          <p:nvPr/>
        </p:nvSpPr>
        <p:spPr>
          <a:xfrm>
            <a:off x="4293235" y="3682855"/>
            <a:ext cx="666260" cy="666260"/>
          </a:xfrm>
          <a:prstGeom prst="ellipse">
            <a:avLst/>
          </a:prstGeom>
          <a:solidFill>
            <a:srgbClr val="FC7E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59" name="Google Shape;1559;p101"/>
          <p:cNvSpPr txBox="1"/>
          <p:nvPr>
            <p:ph idx="1" type="body"/>
          </p:nvPr>
        </p:nvSpPr>
        <p:spPr>
          <a:xfrm>
            <a:off x="5120445" y="785110"/>
            <a:ext cx="3272400" cy="6939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400"/>
              <a:buNone/>
              <a:defRPr sz="1400">
                <a:latin typeface="Calibri"/>
                <a:ea typeface="Calibri"/>
                <a:cs typeface="Calibri"/>
                <a:sym typeface="Calibri"/>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60" name="Google Shape;1560;p101"/>
          <p:cNvSpPr txBox="1"/>
          <p:nvPr>
            <p:ph idx="2" type="body"/>
          </p:nvPr>
        </p:nvSpPr>
        <p:spPr>
          <a:xfrm>
            <a:off x="5126051" y="2240848"/>
            <a:ext cx="3272400" cy="6939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400"/>
              <a:buNone/>
              <a:defRPr sz="1400">
                <a:latin typeface="Calibri"/>
                <a:ea typeface="Calibri"/>
                <a:cs typeface="Calibri"/>
                <a:sym typeface="Calibri"/>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61" name="Google Shape;1561;p101"/>
          <p:cNvSpPr txBox="1"/>
          <p:nvPr>
            <p:ph idx="3" type="body"/>
          </p:nvPr>
        </p:nvSpPr>
        <p:spPr>
          <a:xfrm>
            <a:off x="5131656" y="3669035"/>
            <a:ext cx="3272400" cy="6939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400"/>
              <a:buNone/>
              <a:defRPr sz="1400">
                <a:latin typeface="Calibri"/>
                <a:ea typeface="Calibri"/>
                <a:cs typeface="Calibri"/>
                <a:sym typeface="Calibri"/>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62" name="Google Shape;1562;p101"/>
          <p:cNvSpPr txBox="1"/>
          <p:nvPr>
            <p:ph idx="4" type="body"/>
          </p:nvPr>
        </p:nvSpPr>
        <p:spPr>
          <a:xfrm>
            <a:off x="4293235" y="3682855"/>
            <a:ext cx="666260" cy="666260"/>
          </a:xfrm>
          <a:prstGeom prst="rect">
            <a:avLst/>
          </a:prstGeom>
          <a:noFill/>
          <a:ln>
            <a:noFill/>
          </a:ln>
        </p:spPr>
        <p:txBody>
          <a:bodyPr anchorCtr="0" anchor="ctr" bIns="34275" lIns="68575" spcFirstLastPara="1" rIns="68575" wrap="square" tIns="34275">
            <a:noAutofit/>
          </a:bodyPr>
          <a:lstStyle>
            <a:lvl1pPr indent="-228600" lvl="0" marL="457200" algn="ctr">
              <a:lnSpc>
                <a:spcPct val="90000"/>
              </a:lnSpc>
              <a:spcBef>
                <a:spcPts val="800"/>
              </a:spcBef>
              <a:spcAft>
                <a:spcPts val="0"/>
              </a:spcAft>
              <a:buClr>
                <a:schemeClr val="lt1"/>
              </a:buClr>
              <a:buSzPts val="3600"/>
              <a:buNone/>
              <a:defRPr sz="36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63" name="Google Shape;1563;p101"/>
          <p:cNvSpPr/>
          <p:nvPr/>
        </p:nvSpPr>
        <p:spPr>
          <a:xfrm>
            <a:off x="4293235" y="2254668"/>
            <a:ext cx="666260" cy="666260"/>
          </a:xfrm>
          <a:prstGeom prst="ellipse">
            <a:avLst/>
          </a:prstGeom>
          <a:solidFill>
            <a:srgbClr val="FC7E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64" name="Google Shape;1564;p101"/>
          <p:cNvSpPr txBox="1"/>
          <p:nvPr>
            <p:ph idx="5" type="body"/>
          </p:nvPr>
        </p:nvSpPr>
        <p:spPr>
          <a:xfrm>
            <a:off x="4293235" y="2254668"/>
            <a:ext cx="666260" cy="666260"/>
          </a:xfrm>
          <a:prstGeom prst="rect">
            <a:avLst/>
          </a:prstGeom>
          <a:noFill/>
          <a:ln>
            <a:noFill/>
          </a:ln>
        </p:spPr>
        <p:txBody>
          <a:bodyPr anchorCtr="0" anchor="ctr" bIns="34275" lIns="68575" spcFirstLastPara="1" rIns="68575" wrap="square" tIns="34275">
            <a:noAutofit/>
          </a:bodyPr>
          <a:lstStyle>
            <a:lvl1pPr indent="-228600" lvl="0" marL="457200" algn="ctr">
              <a:lnSpc>
                <a:spcPct val="90000"/>
              </a:lnSpc>
              <a:spcBef>
                <a:spcPts val="800"/>
              </a:spcBef>
              <a:spcAft>
                <a:spcPts val="0"/>
              </a:spcAft>
              <a:buClr>
                <a:schemeClr val="lt1"/>
              </a:buClr>
              <a:buSzPts val="3600"/>
              <a:buNone/>
              <a:defRPr sz="36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65" name="Google Shape;1565;p101"/>
          <p:cNvSpPr/>
          <p:nvPr/>
        </p:nvSpPr>
        <p:spPr>
          <a:xfrm>
            <a:off x="4293235" y="798930"/>
            <a:ext cx="666260" cy="666259"/>
          </a:xfrm>
          <a:prstGeom prst="ellipse">
            <a:avLst/>
          </a:prstGeom>
          <a:solidFill>
            <a:srgbClr val="FC7E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66" name="Google Shape;1566;p101"/>
          <p:cNvSpPr txBox="1"/>
          <p:nvPr>
            <p:ph idx="6" type="body"/>
          </p:nvPr>
        </p:nvSpPr>
        <p:spPr>
          <a:xfrm>
            <a:off x="4293235" y="798930"/>
            <a:ext cx="666260" cy="666259"/>
          </a:xfrm>
          <a:prstGeom prst="rect">
            <a:avLst/>
          </a:prstGeom>
          <a:noFill/>
          <a:ln>
            <a:noFill/>
          </a:ln>
        </p:spPr>
        <p:txBody>
          <a:bodyPr anchorCtr="0" anchor="ctr" bIns="34275" lIns="68575" spcFirstLastPara="1" rIns="68575" wrap="square" tIns="34275">
            <a:noAutofit/>
          </a:bodyPr>
          <a:lstStyle>
            <a:lvl1pPr indent="-228600" lvl="0" marL="457200" algn="ctr">
              <a:lnSpc>
                <a:spcPct val="90000"/>
              </a:lnSpc>
              <a:spcBef>
                <a:spcPts val="800"/>
              </a:spcBef>
              <a:spcAft>
                <a:spcPts val="0"/>
              </a:spcAft>
              <a:buClr>
                <a:schemeClr val="lt1"/>
              </a:buClr>
              <a:buSzPts val="3600"/>
              <a:buNone/>
              <a:defRPr sz="3600">
                <a:solidFill>
                  <a:schemeClr val="lt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67" name="Google Shape;1567;p101"/>
          <p:cNvSpPr txBox="1"/>
          <p:nvPr>
            <p:ph idx="7" type="body"/>
          </p:nvPr>
        </p:nvSpPr>
        <p:spPr>
          <a:xfrm>
            <a:off x="508133" y="2361689"/>
            <a:ext cx="2031714" cy="4572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2700"/>
              <a:buNone/>
              <a:defRPr sz="2700"/>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6.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61.xml"/><Relationship Id="rId42" Type="http://schemas.openxmlformats.org/officeDocument/2006/relationships/slideLayout" Target="../slideLayouts/slideLayout63.xml"/><Relationship Id="rId41" Type="http://schemas.openxmlformats.org/officeDocument/2006/relationships/slideLayout" Target="../slideLayouts/slideLayout62.xml"/><Relationship Id="rId44" Type="http://schemas.openxmlformats.org/officeDocument/2006/relationships/slideLayout" Target="../slideLayouts/slideLayout65.xml"/><Relationship Id="rId43" Type="http://schemas.openxmlformats.org/officeDocument/2006/relationships/slideLayout" Target="../slideLayouts/slideLayout64.xml"/><Relationship Id="rId46" Type="http://schemas.openxmlformats.org/officeDocument/2006/relationships/slideLayout" Target="../slideLayouts/slideLayout67.xml"/><Relationship Id="rId45" Type="http://schemas.openxmlformats.org/officeDocument/2006/relationships/slideLayout" Target="../slideLayouts/slideLayout66.xml"/><Relationship Id="rId107" Type="http://schemas.openxmlformats.org/officeDocument/2006/relationships/slideLayout" Target="../slideLayouts/slideLayout128.xml"/><Relationship Id="rId106" Type="http://schemas.openxmlformats.org/officeDocument/2006/relationships/slideLayout" Target="../slideLayouts/slideLayout127.xml"/><Relationship Id="rId105" Type="http://schemas.openxmlformats.org/officeDocument/2006/relationships/slideLayout" Target="../slideLayouts/slideLayout126.xml"/><Relationship Id="rId104" Type="http://schemas.openxmlformats.org/officeDocument/2006/relationships/slideLayout" Target="../slideLayouts/slideLayout125.xml"/><Relationship Id="rId109" Type="http://schemas.openxmlformats.org/officeDocument/2006/relationships/slideLayout" Target="../slideLayouts/slideLayout130.xml"/><Relationship Id="rId108" Type="http://schemas.openxmlformats.org/officeDocument/2006/relationships/slideLayout" Target="../slideLayouts/slideLayout129.xml"/><Relationship Id="rId48" Type="http://schemas.openxmlformats.org/officeDocument/2006/relationships/slideLayout" Target="../slideLayouts/slideLayout69.xml"/><Relationship Id="rId47" Type="http://schemas.openxmlformats.org/officeDocument/2006/relationships/slideLayout" Target="../slideLayouts/slideLayout68.xml"/><Relationship Id="rId49" Type="http://schemas.openxmlformats.org/officeDocument/2006/relationships/slideLayout" Target="../slideLayouts/slideLayout70.xml"/><Relationship Id="rId103" Type="http://schemas.openxmlformats.org/officeDocument/2006/relationships/slideLayout" Target="../slideLayouts/slideLayout124.xml"/><Relationship Id="rId102" Type="http://schemas.openxmlformats.org/officeDocument/2006/relationships/slideLayout" Target="../slideLayouts/slideLayout123.xml"/><Relationship Id="rId101" Type="http://schemas.openxmlformats.org/officeDocument/2006/relationships/slideLayout" Target="../slideLayouts/slideLayout122.xml"/><Relationship Id="rId100" Type="http://schemas.openxmlformats.org/officeDocument/2006/relationships/slideLayout" Target="../slideLayouts/slideLayout121.xml"/><Relationship Id="rId31" Type="http://schemas.openxmlformats.org/officeDocument/2006/relationships/slideLayout" Target="../slideLayouts/slideLayout52.xml"/><Relationship Id="rId30" Type="http://schemas.openxmlformats.org/officeDocument/2006/relationships/slideLayout" Target="../slideLayouts/slideLayout51.xml"/><Relationship Id="rId33" Type="http://schemas.openxmlformats.org/officeDocument/2006/relationships/slideLayout" Target="../slideLayouts/slideLayout54.xml"/><Relationship Id="rId32" Type="http://schemas.openxmlformats.org/officeDocument/2006/relationships/slideLayout" Target="../slideLayouts/slideLayout53.xml"/><Relationship Id="rId35" Type="http://schemas.openxmlformats.org/officeDocument/2006/relationships/slideLayout" Target="../slideLayouts/slideLayout56.xml"/><Relationship Id="rId34" Type="http://schemas.openxmlformats.org/officeDocument/2006/relationships/slideLayout" Target="../slideLayouts/slideLayout55.xml"/><Relationship Id="rId37" Type="http://schemas.openxmlformats.org/officeDocument/2006/relationships/slideLayout" Target="../slideLayouts/slideLayout58.xml"/><Relationship Id="rId36" Type="http://schemas.openxmlformats.org/officeDocument/2006/relationships/slideLayout" Target="../slideLayouts/slideLayout57.xml"/><Relationship Id="rId39" Type="http://schemas.openxmlformats.org/officeDocument/2006/relationships/slideLayout" Target="../slideLayouts/slideLayout60.xml"/><Relationship Id="rId38" Type="http://schemas.openxmlformats.org/officeDocument/2006/relationships/slideLayout" Target="../slideLayouts/slideLayout59.xml"/><Relationship Id="rId20" Type="http://schemas.openxmlformats.org/officeDocument/2006/relationships/slideLayout" Target="../slideLayouts/slideLayout41.xml"/><Relationship Id="rId22" Type="http://schemas.openxmlformats.org/officeDocument/2006/relationships/slideLayout" Target="../slideLayouts/slideLayout43.xml"/><Relationship Id="rId21" Type="http://schemas.openxmlformats.org/officeDocument/2006/relationships/slideLayout" Target="../slideLayouts/slideLayout42.xml"/><Relationship Id="rId24" Type="http://schemas.openxmlformats.org/officeDocument/2006/relationships/slideLayout" Target="../slideLayouts/slideLayout45.xml"/><Relationship Id="rId23" Type="http://schemas.openxmlformats.org/officeDocument/2006/relationships/slideLayout" Target="../slideLayouts/slideLayout44.xml"/><Relationship Id="rId26" Type="http://schemas.openxmlformats.org/officeDocument/2006/relationships/slideLayout" Target="../slideLayouts/slideLayout47.xml"/><Relationship Id="rId25" Type="http://schemas.openxmlformats.org/officeDocument/2006/relationships/slideLayout" Target="../slideLayouts/slideLayout46.xml"/><Relationship Id="rId28" Type="http://schemas.openxmlformats.org/officeDocument/2006/relationships/slideLayout" Target="../slideLayouts/slideLayout49.xml"/><Relationship Id="rId27" Type="http://schemas.openxmlformats.org/officeDocument/2006/relationships/slideLayout" Target="../slideLayouts/slideLayout48.xml"/><Relationship Id="rId29" Type="http://schemas.openxmlformats.org/officeDocument/2006/relationships/slideLayout" Target="../slideLayouts/slideLayout50.xml"/><Relationship Id="rId95" Type="http://schemas.openxmlformats.org/officeDocument/2006/relationships/slideLayout" Target="../slideLayouts/slideLayout116.xml"/><Relationship Id="rId94" Type="http://schemas.openxmlformats.org/officeDocument/2006/relationships/slideLayout" Target="../slideLayouts/slideLayout115.xml"/><Relationship Id="rId97" Type="http://schemas.openxmlformats.org/officeDocument/2006/relationships/slideLayout" Target="../slideLayouts/slideLayout118.xml"/><Relationship Id="rId96" Type="http://schemas.openxmlformats.org/officeDocument/2006/relationships/slideLayout" Target="../slideLayouts/slideLayout117.xml"/><Relationship Id="rId11" Type="http://schemas.openxmlformats.org/officeDocument/2006/relationships/slideLayout" Target="../slideLayouts/slideLayout32.xml"/><Relationship Id="rId99" Type="http://schemas.openxmlformats.org/officeDocument/2006/relationships/slideLayout" Target="../slideLayouts/slideLayout120.xml"/><Relationship Id="rId10" Type="http://schemas.openxmlformats.org/officeDocument/2006/relationships/slideLayout" Target="../slideLayouts/slideLayout31.xml"/><Relationship Id="rId98" Type="http://schemas.openxmlformats.org/officeDocument/2006/relationships/slideLayout" Target="../slideLayouts/slideLayout119.xml"/><Relationship Id="rId13" Type="http://schemas.openxmlformats.org/officeDocument/2006/relationships/slideLayout" Target="../slideLayouts/slideLayout34.xml"/><Relationship Id="rId12" Type="http://schemas.openxmlformats.org/officeDocument/2006/relationships/slideLayout" Target="../slideLayouts/slideLayout33.xml"/><Relationship Id="rId91" Type="http://schemas.openxmlformats.org/officeDocument/2006/relationships/slideLayout" Target="../slideLayouts/slideLayout112.xml"/><Relationship Id="rId90" Type="http://schemas.openxmlformats.org/officeDocument/2006/relationships/slideLayout" Target="../slideLayouts/slideLayout111.xml"/><Relationship Id="rId93" Type="http://schemas.openxmlformats.org/officeDocument/2006/relationships/slideLayout" Target="../slideLayouts/slideLayout114.xml"/><Relationship Id="rId92" Type="http://schemas.openxmlformats.org/officeDocument/2006/relationships/slideLayout" Target="../slideLayouts/slideLayout113.xml"/><Relationship Id="rId117" Type="http://schemas.openxmlformats.org/officeDocument/2006/relationships/theme" Target="../theme/theme1.xml"/><Relationship Id="rId116" Type="http://schemas.openxmlformats.org/officeDocument/2006/relationships/slideLayout" Target="../slideLayouts/slideLayout137.xml"/><Relationship Id="rId115" Type="http://schemas.openxmlformats.org/officeDocument/2006/relationships/slideLayout" Target="../slideLayouts/slideLayout136.xml"/><Relationship Id="rId15" Type="http://schemas.openxmlformats.org/officeDocument/2006/relationships/slideLayout" Target="../slideLayouts/slideLayout36.xml"/><Relationship Id="rId110" Type="http://schemas.openxmlformats.org/officeDocument/2006/relationships/slideLayout" Target="../slideLayouts/slideLayout131.xml"/><Relationship Id="rId14" Type="http://schemas.openxmlformats.org/officeDocument/2006/relationships/slideLayout" Target="../slideLayouts/slideLayout35.xml"/><Relationship Id="rId17" Type="http://schemas.openxmlformats.org/officeDocument/2006/relationships/slideLayout" Target="../slideLayouts/slideLayout38.xml"/><Relationship Id="rId16" Type="http://schemas.openxmlformats.org/officeDocument/2006/relationships/slideLayout" Target="../slideLayouts/slideLayout37.xml"/><Relationship Id="rId19" Type="http://schemas.openxmlformats.org/officeDocument/2006/relationships/slideLayout" Target="../slideLayouts/slideLayout40.xml"/><Relationship Id="rId114" Type="http://schemas.openxmlformats.org/officeDocument/2006/relationships/slideLayout" Target="../slideLayouts/slideLayout135.xml"/><Relationship Id="rId18" Type="http://schemas.openxmlformats.org/officeDocument/2006/relationships/slideLayout" Target="../slideLayouts/slideLayout39.xml"/><Relationship Id="rId113" Type="http://schemas.openxmlformats.org/officeDocument/2006/relationships/slideLayout" Target="../slideLayouts/slideLayout134.xml"/><Relationship Id="rId112" Type="http://schemas.openxmlformats.org/officeDocument/2006/relationships/slideLayout" Target="../slideLayouts/slideLayout133.xml"/><Relationship Id="rId111" Type="http://schemas.openxmlformats.org/officeDocument/2006/relationships/slideLayout" Target="../slideLayouts/slideLayout132.xml"/><Relationship Id="rId84" Type="http://schemas.openxmlformats.org/officeDocument/2006/relationships/slideLayout" Target="../slideLayouts/slideLayout105.xml"/><Relationship Id="rId83" Type="http://schemas.openxmlformats.org/officeDocument/2006/relationships/slideLayout" Target="../slideLayouts/slideLayout104.xml"/><Relationship Id="rId86" Type="http://schemas.openxmlformats.org/officeDocument/2006/relationships/slideLayout" Target="../slideLayouts/slideLayout107.xml"/><Relationship Id="rId85" Type="http://schemas.openxmlformats.org/officeDocument/2006/relationships/slideLayout" Target="../slideLayouts/slideLayout106.xml"/><Relationship Id="rId88" Type="http://schemas.openxmlformats.org/officeDocument/2006/relationships/slideLayout" Target="../slideLayouts/slideLayout109.xml"/><Relationship Id="rId87" Type="http://schemas.openxmlformats.org/officeDocument/2006/relationships/slideLayout" Target="../slideLayouts/slideLayout108.xml"/><Relationship Id="rId89" Type="http://schemas.openxmlformats.org/officeDocument/2006/relationships/slideLayout" Target="../slideLayouts/slideLayout110.xml"/><Relationship Id="rId80" Type="http://schemas.openxmlformats.org/officeDocument/2006/relationships/slideLayout" Target="../slideLayouts/slideLayout101.xml"/><Relationship Id="rId82" Type="http://schemas.openxmlformats.org/officeDocument/2006/relationships/slideLayout" Target="../slideLayouts/slideLayout103.xml"/><Relationship Id="rId81" Type="http://schemas.openxmlformats.org/officeDocument/2006/relationships/slideLayout" Target="../slideLayouts/slideLayout102.xml"/><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73" Type="http://schemas.openxmlformats.org/officeDocument/2006/relationships/slideLayout" Target="../slideLayouts/slideLayout94.xml"/><Relationship Id="rId72" Type="http://schemas.openxmlformats.org/officeDocument/2006/relationships/slideLayout" Target="../slideLayouts/slideLayout93.xml"/><Relationship Id="rId75" Type="http://schemas.openxmlformats.org/officeDocument/2006/relationships/slideLayout" Target="../slideLayouts/slideLayout96.xml"/><Relationship Id="rId74" Type="http://schemas.openxmlformats.org/officeDocument/2006/relationships/slideLayout" Target="../slideLayouts/slideLayout95.xml"/><Relationship Id="rId77" Type="http://schemas.openxmlformats.org/officeDocument/2006/relationships/slideLayout" Target="../slideLayouts/slideLayout98.xml"/><Relationship Id="rId76" Type="http://schemas.openxmlformats.org/officeDocument/2006/relationships/slideLayout" Target="../slideLayouts/slideLayout97.xml"/><Relationship Id="rId79" Type="http://schemas.openxmlformats.org/officeDocument/2006/relationships/slideLayout" Target="../slideLayouts/slideLayout100.xml"/><Relationship Id="rId78" Type="http://schemas.openxmlformats.org/officeDocument/2006/relationships/slideLayout" Target="../slideLayouts/slideLayout99.xml"/><Relationship Id="rId71" Type="http://schemas.openxmlformats.org/officeDocument/2006/relationships/slideLayout" Target="../slideLayouts/slideLayout92.xml"/><Relationship Id="rId70" Type="http://schemas.openxmlformats.org/officeDocument/2006/relationships/slideLayout" Target="../slideLayouts/slideLayout91.xml"/><Relationship Id="rId62" Type="http://schemas.openxmlformats.org/officeDocument/2006/relationships/slideLayout" Target="../slideLayouts/slideLayout83.xml"/><Relationship Id="rId61" Type="http://schemas.openxmlformats.org/officeDocument/2006/relationships/slideLayout" Target="../slideLayouts/slideLayout82.xml"/><Relationship Id="rId64" Type="http://schemas.openxmlformats.org/officeDocument/2006/relationships/slideLayout" Target="../slideLayouts/slideLayout85.xml"/><Relationship Id="rId63" Type="http://schemas.openxmlformats.org/officeDocument/2006/relationships/slideLayout" Target="../slideLayouts/slideLayout84.xml"/><Relationship Id="rId66" Type="http://schemas.openxmlformats.org/officeDocument/2006/relationships/slideLayout" Target="../slideLayouts/slideLayout87.xml"/><Relationship Id="rId65" Type="http://schemas.openxmlformats.org/officeDocument/2006/relationships/slideLayout" Target="../slideLayouts/slideLayout86.xml"/><Relationship Id="rId68" Type="http://schemas.openxmlformats.org/officeDocument/2006/relationships/slideLayout" Target="../slideLayouts/slideLayout89.xml"/><Relationship Id="rId67" Type="http://schemas.openxmlformats.org/officeDocument/2006/relationships/slideLayout" Target="../slideLayouts/slideLayout88.xml"/><Relationship Id="rId60" Type="http://schemas.openxmlformats.org/officeDocument/2006/relationships/slideLayout" Target="../slideLayouts/slideLayout81.xml"/><Relationship Id="rId69" Type="http://schemas.openxmlformats.org/officeDocument/2006/relationships/slideLayout" Target="../slideLayouts/slideLayout90.xml"/><Relationship Id="rId51" Type="http://schemas.openxmlformats.org/officeDocument/2006/relationships/slideLayout" Target="../slideLayouts/slideLayout72.xml"/><Relationship Id="rId50" Type="http://schemas.openxmlformats.org/officeDocument/2006/relationships/slideLayout" Target="../slideLayouts/slideLayout71.xml"/><Relationship Id="rId53" Type="http://schemas.openxmlformats.org/officeDocument/2006/relationships/slideLayout" Target="../slideLayouts/slideLayout74.xml"/><Relationship Id="rId52" Type="http://schemas.openxmlformats.org/officeDocument/2006/relationships/slideLayout" Target="../slideLayouts/slideLayout73.xml"/><Relationship Id="rId55" Type="http://schemas.openxmlformats.org/officeDocument/2006/relationships/slideLayout" Target="../slideLayouts/slideLayout76.xml"/><Relationship Id="rId54" Type="http://schemas.openxmlformats.org/officeDocument/2006/relationships/slideLayout" Target="../slideLayouts/slideLayout75.xml"/><Relationship Id="rId57" Type="http://schemas.openxmlformats.org/officeDocument/2006/relationships/slideLayout" Target="../slideLayouts/slideLayout78.xml"/><Relationship Id="rId56" Type="http://schemas.openxmlformats.org/officeDocument/2006/relationships/slideLayout" Target="../slideLayouts/slideLayout77.xml"/><Relationship Id="rId59" Type="http://schemas.openxmlformats.org/officeDocument/2006/relationships/slideLayout" Target="../slideLayouts/slideLayout80.xml"/><Relationship Id="rId58" Type="http://schemas.openxmlformats.org/officeDocument/2006/relationships/slideLayout" Target="../slideLayouts/slideLayout79.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157.xml"/><Relationship Id="rId21" Type="http://schemas.openxmlformats.org/officeDocument/2006/relationships/theme" Target="../theme/theme3.xml"/><Relationship Id="rId11" Type="http://schemas.openxmlformats.org/officeDocument/2006/relationships/slideLayout" Target="../slideLayouts/slideLayout148.xml"/><Relationship Id="rId10" Type="http://schemas.openxmlformats.org/officeDocument/2006/relationships/slideLayout" Target="../slideLayouts/slideLayout147.xml"/><Relationship Id="rId13" Type="http://schemas.openxmlformats.org/officeDocument/2006/relationships/slideLayout" Target="../slideLayouts/slideLayout150.xml"/><Relationship Id="rId12" Type="http://schemas.openxmlformats.org/officeDocument/2006/relationships/slideLayout" Target="../slideLayouts/slideLayout149.xml"/><Relationship Id="rId15" Type="http://schemas.openxmlformats.org/officeDocument/2006/relationships/slideLayout" Target="../slideLayouts/slideLayout152.xml"/><Relationship Id="rId14" Type="http://schemas.openxmlformats.org/officeDocument/2006/relationships/slideLayout" Target="../slideLayouts/slideLayout151.xml"/><Relationship Id="rId17" Type="http://schemas.openxmlformats.org/officeDocument/2006/relationships/slideLayout" Target="../slideLayouts/slideLayout154.xml"/><Relationship Id="rId16" Type="http://schemas.openxmlformats.org/officeDocument/2006/relationships/slideLayout" Target="../slideLayouts/slideLayout153.xml"/><Relationship Id="rId19" Type="http://schemas.openxmlformats.org/officeDocument/2006/relationships/slideLayout" Target="../slideLayouts/slideLayout156.xml"/><Relationship Id="rId18" Type="http://schemas.openxmlformats.org/officeDocument/2006/relationships/slideLayout" Target="../slideLayouts/slideLayout155.xml"/><Relationship Id="rId1" Type="http://schemas.openxmlformats.org/officeDocument/2006/relationships/slideLayout" Target="../slideLayouts/slideLayout138.xml"/><Relationship Id="rId2" Type="http://schemas.openxmlformats.org/officeDocument/2006/relationships/slideLayout" Target="../slideLayouts/slideLayout139.xml"/><Relationship Id="rId3" Type="http://schemas.openxmlformats.org/officeDocument/2006/relationships/slideLayout" Target="../slideLayouts/slideLayout140.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5" Type="http://schemas.openxmlformats.org/officeDocument/2006/relationships/slideLayout" Target="../slideLayouts/slideLayout142.xml"/><Relationship Id="rId6" Type="http://schemas.openxmlformats.org/officeDocument/2006/relationships/slideLayout" Target="../slideLayouts/slideLayout143.xml"/><Relationship Id="rId7" Type="http://schemas.openxmlformats.org/officeDocument/2006/relationships/slideLayout" Target="../slideLayouts/slideLayout144.xml"/><Relationship Id="rId8" Type="http://schemas.openxmlformats.org/officeDocument/2006/relationships/slideLayout" Target="../slideLayouts/slideLayout14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168.xml"/><Relationship Id="rId10" Type="http://schemas.openxmlformats.org/officeDocument/2006/relationships/slideLayout" Target="../slideLayouts/slideLayout167.xml"/><Relationship Id="rId13" Type="http://schemas.openxmlformats.org/officeDocument/2006/relationships/slideLayout" Target="../slideLayouts/slideLayout170.xml"/><Relationship Id="rId12" Type="http://schemas.openxmlformats.org/officeDocument/2006/relationships/slideLayout" Target="../slideLayouts/slideLayout169.xml"/><Relationship Id="rId15" Type="http://schemas.openxmlformats.org/officeDocument/2006/relationships/slideLayout" Target="../slideLayouts/slideLayout172.xml"/><Relationship Id="rId14" Type="http://schemas.openxmlformats.org/officeDocument/2006/relationships/slideLayout" Target="../slideLayouts/slideLayout171.xml"/><Relationship Id="rId16" Type="http://schemas.openxmlformats.org/officeDocument/2006/relationships/theme" Target="../theme/theme2.xml"/><Relationship Id="rId1" Type="http://schemas.openxmlformats.org/officeDocument/2006/relationships/slideLayout" Target="../slideLayouts/slideLayout158.xml"/><Relationship Id="rId2" Type="http://schemas.openxmlformats.org/officeDocument/2006/relationships/slideLayout" Target="../slideLayouts/slideLayout159.xml"/><Relationship Id="rId3" Type="http://schemas.openxmlformats.org/officeDocument/2006/relationships/slideLayout" Target="../slideLayouts/slideLayout160.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5" Type="http://schemas.openxmlformats.org/officeDocument/2006/relationships/slideLayout" Target="../slideLayouts/slideLayout162.xml"/><Relationship Id="rId6" Type="http://schemas.openxmlformats.org/officeDocument/2006/relationships/slideLayout" Target="../slideLayouts/slideLayout163.xml"/><Relationship Id="rId7" Type="http://schemas.openxmlformats.org/officeDocument/2006/relationships/slideLayout" Target="../slideLayouts/slideLayout164.xml"/><Relationship Id="rId8" Type="http://schemas.openxmlformats.org/officeDocument/2006/relationships/slideLayout" Target="../slideLayouts/slideLayout165.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192.xml"/><Relationship Id="rId21" Type="http://schemas.openxmlformats.org/officeDocument/2006/relationships/theme" Target="../theme/theme5.xml"/><Relationship Id="rId11" Type="http://schemas.openxmlformats.org/officeDocument/2006/relationships/slideLayout" Target="../slideLayouts/slideLayout183.xml"/><Relationship Id="rId10" Type="http://schemas.openxmlformats.org/officeDocument/2006/relationships/slideLayout" Target="../slideLayouts/slideLayout182.xml"/><Relationship Id="rId13" Type="http://schemas.openxmlformats.org/officeDocument/2006/relationships/slideLayout" Target="../slideLayouts/slideLayout185.xml"/><Relationship Id="rId12" Type="http://schemas.openxmlformats.org/officeDocument/2006/relationships/slideLayout" Target="../slideLayouts/slideLayout184.xml"/><Relationship Id="rId15" Type="http://schemas.openxmlformats.org/officeDocument/2006/relationships/slideLayout" Target="../slideLayouts/slideLayout187.xml"/><Relationship Id="rId14" Type="http://schemas.openxmlformats.org/officeDocument/2006/relationships/slideLayout" Target="../slideLayouts/slideLayout186.xml"/><Relationship Id="rId17" Type="http://schemas.openxmlformats.org/officeDocument/2006/relationships/slideLayout" Target="../slideLayouts/slideLayout189.xml"/><Relationship Id="rId16" Type="http://schemas.openxmlformats.org/officeDocument/2006/relationships/slideLayout" Target="../slideLayouts/slideLayout188.xml"/><Relationship Id="rId19" Type="http://schemas.openxmlformats.org/officeDocument/2006/relationships/slideLayout" Target="../slideLayouts/slideLayout191.xml"/><Relationship Id="rId18" Type="http://schemas.openxmlformats.org/officeDocument/2006/relationships/slideLayout" Target="../slideLayouts/slideLayout190.xml"/><Relationship Id="rId1" Type="http://schemas.openxmlformats.org/officeDocument/2006/relationships/slideLayout" Target="../slideLayouts/slideLayout173.xml"/><Relationship Id="rId2" Type="http://schemas.openxmlformats.org/officeDocument/2006/relationships/slideLayout" Target="../slideLayouts/slideLayout174.xml"/><Relationship Id="rId3" Type="http://schemas.openxmlformats.org/officeDocument/2006/relationships/slideLayout" Target="../slideLayouts/slideLayout175.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5" Type="http://schemas.openxmlformats.org/officeDocument/2006/relationships/slideLayout" Target="../slideLayouts/slideLayout177.xml"/><Relationship Id="rId6" Type="http://schemas.openxmlformats.org/officeDocument/2006/relationships/slideLayout" Target="../slideLayouts/slideLayout178.xml"/><Relationship Id="rId7" Type="http://schemas.openxmlformats.org/officeDocument/2006/relationships/slideLayout" Target="../slideLayouts/slideLayout179.xml"/><Relationship Id="rId8" Type="http://schemas.openxmlformats.org/officeDocument/2006/relationships/slideLayout" Target="../slideLayouts/slideLayout180.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93.xml"/><Relationship Id="rId2"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6" name="Shape 96"/>
        <p:cNvGrpSpPr/>
        <p:nvPr/>
      </p:nvGrpSpPr>
      <p:grpSpPr>
        <a:xfrm>
          <a:off x="0" y="0"/>
          <a:ext cx="0" cy="0"/>
          <a:chOff x="0" y="0"/>
          <a:chExt cx="0" cy="0"/>
        </a:xfrm>
      </p:grpSpPr>
      <p:sp>
        <p:nvSpPr>
          <p:cNvPr id="97" name="Google Shape;97;p2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98" name="Google Shape;98;p2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99" name="Google Shape;99;p2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00" name="Google Shape;100;p2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01" name="Google Shape;101;p2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95" r:id="rId27"/>
    <p:sldLayoutId id="2147483696" r:id="rId28"/>
    <p:sldLayoutId id="2147483697" r:id="rId29"/>
    <p:sldLayoutId id="2147483698" r:id="rId30"/>
    <p:sldLayoutId id="2147483699" r:id="rId31"/>
    <p:sldLayoutId id="2147483700" r:id="rId32"/>
    <p:sldLayoutId id="2147483701" r:id="rId33"/>
    <p:sldLayoutId id="2147483702" r:id="rId34"/>
    <p:sldLayoutId id="2147483703" r:id="rId35"/>
    <p:sldLayoutId id="2147483704" r:id="rId36"/>
    <p:sldLayoutId id="2147483705" r:id="rId37"/>
    <p:sldLayoutId id="2147483706" r:id="rId38"/>
    <p:sldLayoutId id="2147483707" r:id="rId39"/>
    <p:sldLayoutId id="2147483708" r:id="rId40"/>
    <p:sldLayoutId id="2147483709" r:id="rId41"/>
    <p:sldLayoutId id="2147483710" r:id="rId42"/>
    <p:sldLayoutId id="2147483711" r:id="rId43"/>
    <p:sldLayoutId id="2147483712" r:id="rId44"/>
    <p:sldLayoutId id="2147483713" r:id="rId45"/>
    <p:sldLayoutId id="2147483714" r:id="rId46"/>
    <p:sldLayoutId id="2147483715" r:id="rId47"/>
    <p:sldLayoutId id="2147483716" r:id="rId48"/>
    <p:sldLayoutId id="2147483717" r:id="rId49"/>
    <p:sldLayoutId id="2147483718" r:id="rId50"/>
    <p:sldLayoutId id="2147483719" r:id="rId51"/>
    <p:sldLayoutId id="2147483720" r:id="rId52"/>
    <p:sldLayoutId id="2147483721" r:id="rId53"/>
    <p:sldLayoutId id="2147483722" r:id="rId54"/>
    <p:sldLayoutId id="2147483723" r:id="rId55"/>
    <p:sldLayoutId id="2147483724" r:id="rId56"/>
    <p:sldLayoutId id="2147483725" r:id="rId57"/>
    <p:sldLayoutId id="2147483726" r:id="rId58"/>
    <p:sldLayoutId id="2147483727" r:id="rId59"/>
    <p:sldLayoutId id="2147483728" r:id="rId60"/>
    <p:sldLayoutId id="2147483729" r:id="rId61"/>
    <p:sldLayoutId id="2147483730" r:id="rId62"/>
    <p:sldLayoutId id="2147483731" r:id="rId63"/>
    <p:sldLayoutId id="2147483732" r:id="rId64"/>
    <p:sldLayoutId id="2147483733" r:id="rId65"/>
    <p:sldLayoutId id="2147483734" r:id="rId66"/>
    <p:sldLayoutId id="2147483735" r:id="rId67"/>
    <p:sldLayoutId id="2147483736" r:id="rId68"/>
    <p:sldLayoutId id="2147483737" r:id="rId69"/>
    <p:sldLayoutId id="2147483738" r:id="rId70"/>
    <p:sldLayoutId id="2147483739" r:id="rId71"/>
    <p:sldLayoutId id="2147483740" r:id="rId72"/>
    <p:sldLayoutId id="2147483741" r:id="rId73"/>
    <p:sldLayoutId id="2147483742" r:id="rId74"/>
    <p:sldLayoutId id="2147483743" r:id="rId75"/>
    <p:sldLayoutId id="2147483744" r:id="rId76"/>
    <p:sldLayoutId id="2147483745" r:id="rId77"/>
    <p:sldLayoutId id="2147483746" r:id="rId78"/>
    <p:sldLayoutId id="2147483747" r:id="rId79"/>
    <p:sldLayoutId id="2147483748" r:id="rId80"/>
    <p:sldLayoutId id="2147483749" r:id="rId81"/>
    <p:sldLayoutId id="2147483750" r:id="rId82"/>
    <p:sldLayoutId id="2147483751" r:id="rId83"/>
    <p:sldLayoutId id="2147483752" r:id="rId84"/>
    <p:sldLayoutId id="2147483753" r:id="rId85"/>
    <p:sldLayoutId id="2147483754" r:id="rId86"/>
    <p:sldLayoutId id="2147483755" r:id="rId87"/>
    <p:sldLayoutId id="2147483756" r:id="rId88"/>
    <p:sldLayoutId id="2147483757" r:id="rId89"/>
    <p:sldLayoutId id="2147483758" r:id="rId90"/>
    <p:sldLayoutId id="2147483759" r:id="rId91"/>
    <p:sldLayoutId id="2147483760" r:id="rId92"/>
    <p:sldLayoutId id="2147483761" r:id="rId93"/>
    <p:sldLayoutId id="2147483762" r:id="rId94"/>
    <p:sldLayoutId id="2147483763" r:id="rId95"/>
    <p:sldLayoutId id="2147483764" r:id="rId96"/>
    <p:sldLayoutId id="2147483765" r:id="rId97"/>
    <p:sldLayoutId id="2147483766" r:id="rId98"/>
    <p:sldLayoutId id="2147483767" r:id="rId99"/>
    <p:sldLayoutId id="2147483768" r:id="rId100"/>
    <p:sldLayoutId id="2147483769" r:id="rId101"/>
    <p:sldLayoutId id="2147483770" r:id="rId102"/>
    <p:sldLayoutId id="2147483771" r:id="rId103"/>
    <p:sldLayoutId id="2147483772" r:id="rId104"/>
    <p:sldLayoutId id="2147483773" r:id="rId105"/>
    <p:sldLayoutId id="2147483774" r:id="rId106"/>
    <p:sldLayoutId id="2147483775" r:id="rId107"/>
    <p:sldLayoutId id="2147483776" r:id="rId108"/>
    <p:sldLayoutId id="2147483777" r:id="rId109"/>
    <p:sldLayoutId id="2147483778" r:id="rId110"/>
    <p:sldLayoutId id="2147483779" r:id="rId111"/>
    <p:sldLayoutId id="2147483780" r:id="rId112"/>
    <p:sldLayoutId id="2147483781" r:id="rId113"/>
    <p:sldLayoutId id="2147483782" r:id="rId114"/>
    <p:sldLayoutId id="2147483783" r:id="rId115"/>
    <p:sldLayoutId id="2147483784" r:id="rId1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62" name="Shape 2162"/>
        <p:cNvGrpSpPr/>
        <p:nvPr/>
      </p:nvGrpSpPr>
      <p:grpSpPr>
        <a:xfrm>
          <a:off x="0" y="0"/>
          <a:ext cx="0" cy="0"/>
          <a:chOff x="0" y="0"/>
          <a:chExt cx="0" cy="0"/>
        </a:xfrm>
      </p:grpSpPr>
      <p:sp>
        <p:nvSpPr>
          <p:cNvPr id="2163" name="Google Shape;2163;p14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2164" name="Google Shape;2164;p140"/>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165" name="Google Shape;2165;p14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166" name="Google Shape;2166;p14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167" name="Google Shape;2167;p14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 id="2147483804"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01" name="Shape 2301"/>
        <p:cNvGrpSpPr/>
        <p:nvPr/>
      </p:nvGrpSpPr>
      <p:grpSpPr>
        <a:xfrm>
          <a:off x="0" y="0"/>
          <a:ext cx="0" cy="0"/>
          <a:chOff x="0" y="0"/>
          <a:chExt cx="0" cy="0"/>
        </a:xfrm>
      </p:grpSpPr>
      <p:sp>
        <p:nvSpPr>
          <p:cNvPr id="2302" name="Google Shape;2302;p16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Poppins"/>
              <a:buNone/>
              <a:defRPr b="0" i="0" sz="3300" u="none" cap="none" strike="noStrike">
                <a:solidFill>
                  <a:schemeClr val="dk1"/>
                </a:solidFill>
                <a:latin typeface="Poppins"/>
                <a:ea typeface="Poppins"/>
                <a:cs typeface="Poppins"/>
                <a:sym typeface="Poppins"/>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2303" name="Google Shape;2303;p161"/>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Poppins"/>
                <a:ea typeface="Poppins"/>
                <a:cs typeface="Poppins"/>
                <a:sym typeface="Poppins"/>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Poppins"/>
                <a:ea typeface="Poppins"/>
                <a:cs typeface="Poppins"/>
                <a:sym typeface="Poppins"/>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Poppins"/>
                <a:ea typeface="Poppins"/>
                <a:cs typeface="Poppins"/>
                <a:sym typeface="Poppins"/>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oppins"/>
                <a:ea typeface="Poppins"/>
                <a:cs typeface="Poppins"/>
                <a:sym typeface="Poppins"/>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oppins"/>
                <a:ea typeface="Poppins"/>
                <a:cs typeface="Poppins"/>
                <a:sym typeface="Poppins"/>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oppins"/>
                <a:ea typeface="Poppins"/>
                <a:cs typeface="Poppins"/>
                <a:sym typeface="Poppins"/>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oppins"/>
                <a:ea typeface="Poppins"/>
                <a:cs typeface="Poppins"/>
                <a:sym typeface="Poppins"/>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oppins"/>
                <a:ea typeface="Poppins"/>
                <a:cs typeface="Poppins"/>
                <a:sym typeface="Poppins"/>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Poppins"/>
                <a:ea typeface="Poppins"/>
                <a:cs typeface="Poppins"/>
                <a:sym typeface="Poppins"/>
              </a:defRPr>
            </a:lvl9pPr>
          </a:lstStyle>
          <a:p/>
        </p:txBody>
      </p:sp>
      <p:sp>
        <p:nvSpPr>
          <p:cNvPr id="2304" name="Google Shape;2304;p16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Poppins"/>
                <a:ea typeface="Poppins"/>
                <a:cs typeface="Poppins"/>
                <a:sym typeface="Poppins"/>
              </a:defRPr>
            </a:lvl1pPr>
            <a:lvl2pPr lvl="1" marR="0" rtl="0" algn="l">
              <a:spcBef>
                <a:spcPts val="0"/>
              </a:spcBef>
              <a:spcAft>
                <a:spcPts val="0"/>
              </a:spcAft>
              <a:buSzPts val="1100"/>
              <a:buNone/>
              <a:defRPr b="0" i="0" sz="1400" u="none" cap="none" strike="noStrike">
                <a:solidFill>
                  <a:schemeClr val="dk1"/>
                </a:solidFill>
                <a:latin typeface="Poppins"/>
                <a:ea typeface="Poppins"/>
                <a:cs typeface="Poppins"/>
                <a:sym typeface="Poppins"/>
              </a:defRPr>
            </a:lvl2pPr>
            <a:lvl3pPr lvl="2" marR="0" rtl="0" algn="l">
              <a:spcBef>
                <a:spcPts val="0"/>
              </a:spcBef>
              <a:spcAft>
                <a:spcPts val="0"/>
              </a:spcAft>
              <a:buSzPts val="1100"/>
              <a:buNone/>
              <a:defRPr b="0" i="0" sz="1400" u="none" cap="none" strike="noStrike">
                <a:solidFill>
                  <a:schemeClr val="dk1"/>
                </a:solidFill>
                <a:latin typeface="Poppins"/>
                <a:ea typeface="Poppins"/>
                <a:cs typeface="Poppins"/>
                <a:sym typeface="Poppins"/>
              </a:defRPr>
            </a:lvl3pPr>
            <a:lvl4pPr lvl="3" marR="0" rtl="0" algn="l">
              <a:spcBef>
                <a:spcPts val="0"/>
              </a:spcBef>
              <a:spcAft>
                <a:spcPts val="0"/>
              </a:spcAft>
              <a:buSzPts val="1100"/>
              <a:buNone/>
              <a:defRPr b="0" i="0" sz="1400" u="none" cap="none" strike="noStrike">
                <a:solidFill>
                  <a:schemeClr val="dk1"/>
                </a:solidFill>
                <a:latin typeface="Poppins"/>
                <a:ea typeface="Poppins"/>
                <a:cs typeface="Poppins"/>
                <a:sym typeface="Poppins"/>
              </a:defRPr>
            </a:lvl4pPr>
            <a:lvl5pPr lvl="4" marR="0" rtl="0" algn="l">
              <a:spcBef>
                <a:spcPts val="0"/>
              </a:spcBef>
              <a:spcAft>
                <a:spcPts val="0"/>
              </a:spcAft>
              <a:buSzPts val="1100"/>
              <a:buNone/>
              <a:defRPr b="0" i="0" sz="1400" u="none" cap="none" strike="noStrike">
                <a:solidFill>
                  <a:schemeClr val="dk1"/>
                </a:solidFill>
                <a:latin typeface="Poppins"/>
                <a:ea typeface="Poppins"/>
                <a:cs typeface="Poppins"/>
                <a:sym typeface="Poppins"/>
              </a:defRPr>
            </a:lvl5pPr>
            <a:lvl6pPr lvl="5" marR="0" rtl="0" algn="l">
              <a:spcBef>
                <a:spcPts val="0"/>
              </a:spcBef>
              <a:spcAft>
                <a:spcPts val="0"/>
              </a:spcAft>
              <a:buSzPts val="1100"/>
              <a:buNone/>
              <a:defRPr b="0" i="0" sz="1400" u="none" cap="none" strike="noStrike">
                <a:solidFill>
                  <a:schemeClr val="dk1"/>
                </a:solidFill>
                <a:latin typeface="Poppins"/>
                <a:ea typeface="Poppins"/>
                <a:cs typeface="Poppins"/>
                <a:sym typeface="Poppins"/>
              </a:defRPr>
            </a:lvl6pPr>
            <a:lvl7pPr lvl="6" marR="0" rtl="0" algn="l">
              <a:spcBef>
                <a:spcPts val="0"/>
              </a:spcBef>
              <a:spcAft>
                <a:spcPts val="0"/>
              </a:spcAft>
              <a:buSzPts val="1100"/>
              <a:buNone/>
              <a:defRPr b="0" i="0" sz="1400" u="none" cap="none" strike="noStrike">
                <a:solidFill>
                  <a:schemeClr val="dk1"/>
                </a:solidFill>
                <a:latin typeface="Poppins"/>
                <a:ea typeface="Poppins"/>
                <a:cs typeface="Poppins"/>
                <a:sym typeface="Poppins"/>
              </a:defRPr>
            </a:lvl7pPr>
            <a:lvl8pPr lvl="7" marR="0" rtl="0" algn="l">
              <a:spcBef>
                <a:spcPts val="0"/>
              </a:spcBef>
              <a:spcAft>
                <a:spcPts val="0"/>
              </a:spcAft>
              <a:buSzPts val="1100"/>
              <a:buNone/>
              <a:defRPr b="0" i="0" sz="1400" u="none" cap="none" strike="noStrike">
                <a:solidFill>
                  <a:schemeClr val="dk1"/>
                </a:solidFill>
                <a:latin typeface="Poppins"/>
                <a:ea typeface="Poppins"/>
                <a:cs typeface="Poppins"/>
                <a:sym typeface="Poppins"/>
              </a:defRPr>
            </a:lvl8pPr>
            <a:lvl9pPr lvl="8" marR="0" rtl="0" algn="l">
              <a:spcBef>
                <a:spcPts val="0"/>
              </a:spcBef>
              <a:spcAft>
                <a:spcPts val="0"/>
              </a:spcAft>
              <a:buSzPts val="1100"/>
              <a:buNone/>
              <a:defRPr b="0" i="0" sz="1400" u="none" cap="none" strike="noStrike">
                <a:solidFill>
                  <a:schemeClr val="dk1"/>
                </a:solidFill>
                <a:latin typeface="Poppins"/>
                <a:ea typeface="Poppins"/>
                <a:cs typeface="Poppins"/>
                <a:sym typeface="Poppins"/>
              </a:defRPr>
            </a:lvl9pPr>
          </a:lstStyle>
          <a:p/>
        </p:txBody>
      </p:sp>
      <p:sp>
        <p:nvSpPr>
          <p:cNvPr id="2305" name="Google Shape;2305;p16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Poppins"/>
                <a:ea typeface="Poppins"/>
                <a:cs typeface="Poppins"/>
                <a:sym typeface="Poppins"/>
              </a:defRPr>
            </a:lvl1pPr>
            <a:lvl2pPr lvl="1" marR="0" rtl="0" algn="l">
              <a:spcBef>
                <a:spcPts val="0"/>
              </a:spcBef>
              <a:spcAft>
                <a:spcPts val="0"/>
              </a:spcAft>
              <a:buSzPts val="1100"/>
              <a:buNone/>
              <a:defRPr b="0" i="0" sz="1400" u="none" cap="none" strike="noStrike">
                <a:solidFill>
                  <a:schemeClr val="dk1"/>
                </a:solidFill>
                <a:latin typeface="Poppins"/>
                <a:ea typeface="Poppins"/>
                <a:cs typeface="Poppins"/>
                <a:sym typeface="Poppins"/>
              </a:defRPr>
            </a:lvl2pPr>
            <a:lvl3pPr lvl="2" marR="0" rtl="0" algn="l">
              <a:spcBef>
                <a:spcPts val="0"/>
              </a:spcBef>
              <a:spcAft>
                <a:spcPts val="0"/>
              </a:spcAft>
              <a:buSzPts val="1100"/>
              <a:buNone/>
              <a:defRPr b="0" i="0" sz="1400" u="none" cap="none" strike="noStrike">
                <a:solidFill>
                  <a:schemeClr val="dk1"/>
                </a:solidFill>
                <a:latin typeface="Poppins"/>
                <a:ea typeface="Poppins"/>
                <a:cs typeface="Poppins"/>
                <a:sym typeface="Poppins"/>
              </a:defRPr>
            </a:lvl3pPr>
            <a:lvl4pPr lvl="3" marR="0" rtl="0" algn="l">
              <a:spcBef>
                <a:spcPts val="0"/>
              </a:spcBef>
              <a:spcAft>
                <a:spcPts val="0"/>
              </a:spcAft>
              <a:buSzPts val="1100"/>
              <a:buNone/>
              <a:defRPr b="0" i="0" sz="1400" u="none" cap="none" strike="noStrike">
                <a:solidFill>
                  <a:schemeClr val="dk1"/>
                </a:solidFill>
                <a:latin typeface="Poppins"/>
                <a:ea typeface="Poppins"/>
                <a:cs typeface="Poppins"/>
                <a:sym typeface="Poppins"/>
              </a:defRPr>
            </a:lvl4pPr>
            <a:lvl5pPr lvl="4" marR="0" rtl="0" algn="l">
              <a:spcBef>
                <a:spcPts val="0"/>
              </a:spcBef>
              <a:spcAft>
                <a:spcPts val="0"/>
              </a:spcAft>
              <a:buSzPts val="1100"/>
              <a:buNone/>
              <a:defRPr b="0" i="0" sz="1400" u="none" cap="none" strike="noStrike">
                <a:solidFill>
                  <a:schemeClr val="dk1"/>
                </a:solidFill>
                <a:latin typeface="Poppins"/>
                <a:ea typeface="Poppins"/>
                <a:cs typeface="Poppins"/>
                <a:sym typeface="Poppins"/>
              </a:defRPr>
            </a:lvl5pPr>
            <a:lvl6pPr lvl="5" marR="0" rtl="0" algn="l">
              <a:spcBef>
                <a:spcPts val="0"/>
              </a:spcBef>
              <a:spcAft>
                <a:spcPts val="0"/>
              </a:spcAft>
              <a:buSzPts val="1100"/>
              <a:buNone/>
              <a:defRPr b="0" i="0" sz="1400" u="none" cap="none" strike="noStrike">
                <a:solidFill>
                  <a:schemeClr val="dk1"/>
                </a:solidFill>
                <a:latin typeface="Poppins"/>
                <a:ea typeface="Poppins"/>
                <a:cs typeface="Poppins"/>
                <a:sym typeface="Poppins"/>
              </a:defRPr>
            </a:lvl6pPr>
            <a:lvl7pPr lvl="6" marR="0" rtl="0" algn="l">
              <a:spcBef>
                <a:spcPts val="0"/>
              </a:spcBef>
              <a:spcAft>
                <a:spcPts val="0"/>
              </a:spcAft>
              <a:buSzPts val="1100"/>
              <a:buNone/>
              <a:defRPr b="0" i="0" sz="1400" u="none" cap="none" strike="noStrike">
                <a:solidFill>
                  <a:schemeClr val="dk1"/>
                </a:solidFill>
                <a:latin typeface="Poppins"/>
                <a:ea typeface="Poppins"/>
                <a:cs typeface="Poppins"/>
                <a:sym typeface="Poppins"/>
              </a:defRPr>
            </a:lvl7pPr>
            <a:lvl8pPr lvl="7" marR="0" rtl="0" algn="l">
              <a:spcBef>
                <a:spcPts val="0"/>
              </a:spcBef>
              <a:spcAft>
                <a:spcPts val="0"/>
              </a:spcAft>
              <a:buSzPts val="1100"/>
              <a:buNone/>
              <a:defRPr b="0" i="0" sz="1400" u="none" cap="none" strike="noStrike">
                <a:solidFill>
                  <a:schemeClr val="dk1"/>
                </a:solidFill>
                <a:latin typeface="Poppins"/>
                <a:ea typeface="Poppins"/>
                <a:cs typeface="Poppins"/>
                <a:sym typeface="Poppins"/>
              </a:defRPr>
            </a:lvl8pPr>
            <a:lvl9pPr lvl="8" marR="0" rtl="0" algn="l">
              <a:spcBef>
                <a:spcPts val="0"/>
              </a:spcBef>
              <a:spcAft>
                <a:spcPts val="0"/>
              </a:spcAft>
              <a:buSzPts val="1100"/>
              <a:buNone/>
              <a:defRPr b="0" i="0" sz="1400" u="none" cap="none" strike="noStrike">
                <a:solidFill>
                  <a:schemeClr val="dk1"/>
                </a:solidFill>
                <a:latin typeface="Poppins"/>
                <a:ea typeface="Poppins"/>
                <a:cs typeface="Poppins"/>
                <a:sym typeface="Poppins"/>
              </a:defRPr>
            </a:lvl9pPr>
          </a:lstStyle>
          <a:p/>
        </p:txBody>
      </p:sp>
      <p:sp>
        <p:nvSpPr>
          <p:cNvPr id="2306" name="Google Shape;2306;p16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Poppins"/>
                <a:ea typeface="Poppins"/>
                <a:cs typeface="Poppins"/>
                <a:sym typeface="Poppins"/>
              </a:defRPr>
            </a:lvl1pPr>
            <a:lvl2pPr indent="0" lvl="1" marL="0" marR="0" rtl="0" algn="r">
              <a:spcBef>
                <a:spcPts val="0"/>
              </a:spcBef>
              <a:buNone/>
              <a:defRPr b="0" i="0" sz="900" u="none" cap="none" strike="noStrike">
                <a:solidFill>
                  <a:srgbClr val="888888"/>
                </a:solidFill>
                <a:latin typeface="Poppins"/>
                <a:ea typeface="Poppins"/>
                <a:cs typeface="Poppins"/>
                <a:sym typeface="Poppins"/>
              </a:defRPr>
            </a:lvl2pPr>
            <a:lvl3pPr indent="0" lvl="2" marL="0" marR="0" rtl="0" algn="r">
              <a:spcBef>
                <a:spcPts val="0"/>
              </a:spcBef>
              <a:buNone/>
              <a:defRPr b="0" i="0" sz="900" u="none" cap="none" strike="noStrike">
                <a:solidFill>
                  <a:srgbClr val="888888"/>
                </a:solidFill>
                <a:latin typeface="Poppins"/>
                <a:ea typeface="Poppins"/>
                <a:cs typeface="Poppins"/>
                <a:sym typeface="Poppins"/>
              </a:defRPr>
            </a:lvl3pPr>
            <a:lvl4pPr indent="0" lvl="3" marL="0" marR="0" rtl="0" algn="r">
              <a:spcBef>
                <a:spcPts val="0"/>
              </a:spcBef>
              <a:buNone/>
              <a:defRPr b="0" i="0" sz="900" u="none" cap="none" strike="noStrike">
                <a:solidFill>
                  <a:srgbClr val="888888"/>
                </a:solidFill>
                <a:latin typeface="Poppins"/>
                <a:ea typeface="Poppins"/>
                <a:cs typeface="Poppins"/>
                <a:sym typeface="Poppins"/>
              </a:defRPr>
            </a:lvl4pPr>
            <a:lvl5pPr indent="0" lvl="4" marL="0" marR="0" rtl="0" algn="r">
              <a:spcBef>
                <a:spcPts val="0"/>
              </a:spcBef>
              <a:buNone/>
              <a:defRPr b="0" i="0" sz="900" u="none" cap="none" strike="noStrike">
                <a:solidFill>
                  <a:srgbClr val="888888"/>
                </a:solidFill>
                <a:latin typeface="Poppins"/>
                <a:ea typeface="Poppins"/>
                <a:cs typeface="Poppins"/>
                <a:sym typeface="Poppins"/>
              </a:defRPr>
            </a:lvl5pPr>
            <a:lvl6pPr indent="0" lvl="5" marL="0" marR="0" rtl="0" algn="r">
              <a:spcBef>
                <a:spcPts val="0"/>
              </a:spcBef>
              <a:buNone/>
              <a:defRPr b="0" i="0" sz="900" u="none" cap="none" strike="noStrike">
                <a:solidFill>
                  <a:srgbClr val="888888"/>
                </a:solidFill>
                <a:latin typeface="Poppins"/>
                <a:ea typeface="Poppins"/>
                <a:cs typeface="Poppins"/>
                <a:sym typeface="Poppins"/>
              </a:defRPr>
            </a:lvl6pPr>
            <a:lvl7pPr indent="0" lvl="6" marL="0" marR="0" rtl="0" algn="r">
              <a:spcBef>
                <a:spcPts val="0"/>
              </a:spcBef>
              <a:buNone/>
              <a:defRPr b="0" i="0" sz="900" u="none" cap="none" strike="noStrike">
                <a:solidFill>
                  <a:srgbClr val="888888"/>
                </a:solidFill>
                <a:latin typeface="Poppins"/>
                <a:ea typeface="Poppins"/>
                <a:cs typeface="Poppins"/>
                <a:sym typeface="Poppins"/>
              </a:defRPr>
            </a:lvl7pPr>
            <a:lvl8pPr indent="0" lvl="7" marL="0" marR="0" rtl="0" algn="r">
              <a:spcBef>
                <a:spcPts val="0"/>
              </a:spcBef>
              <a:buNone/>
              <a:defRPr b="0" i="0" sz="900" u="none" cap="none" strike="noStrike">
                <a:solidFill>
                  <a:srgbClr val="888888"/>
                </a:solidFill>
                <a:latin typeface="Poppins"/>
                <a:ea typeface="Poppins"/>
                <a:cs typeface="Poppins"/>
                <a:sym typeface="Poppins"/>
              </a:defRPr>
            </a:lvl8pPr>
            <a:lvl9pPr indent="0" lvl="8" marL="0" marR="0" rtl="0" algn="r">
              <a:spcBef>
                <a:spcPts val="0"/>
              </a:spcBef>
              <a:buNone/>
              <a:defRPr b="0" i="0" sz="900" u="none" cap="none" strike="noStrike">
                <a:solidFill>
                  <a:srgbClr val="888888"/>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99" name="Shape 2399"/>
        <p:cNvGrpSpPr/>
        <p:nvPr/>
      </p:nvGrpSpPr>
      <p:grpSpPr>
        <a:xfrm>
          <a:off x="0" y="0"/>
          <a:ext cx="0" cy="0"/>
          <a:chOff x="0" y="0"/>
          <a:chExt cx="0" cy="0"/>
        </a:xfrm>
      </p:grpSpPr>
      <p:sp>
        <p:nvSpPr>
          <p:cNvPr id="2400" name="Google Shape;2400;p17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2401" name="Google Shape;2401;p177"/>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402" name="Google Shape;2402;p17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403" name="Google Shape;2403;p17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404" name="Google Shape;2404;p17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 id="2147483837" r:id="rId18"/>
    <p:sldLayoutId id="2147483838" r:id="rId19"/>
    <p:sldLayoutId id="2147483839"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0" name="Shape 2560"/>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840"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xml"/><Relationship Id="rId3" Type="http://schemas.openxmlformats.org/officeDocument/2006/relationships/image" Target="../media/image3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0.xml"/><Relationship Id="rId3" Type="http://schemas.openxmlformats.org/officeDocument/2006/relationships/image" Target="../media/image104.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47.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63.xml"/><Relationship Id="rId2" Type="http://schemas.openxmlformats.org/officeDocument/2006/relationships/notesSlide" Target="../notesSlides/notesSlide103.xml"/><Relationship Id="rId3" Type="http://schemas.openxmlformats.org/officeDocument/2006/relationships/hyperlink" Target="mailto:andrea.beretta@isti.cnr.it" TargetMode="External"/><Relationship Id="rId4" Type="http://schemas.openxmlformats.org/officeDocument/2006/relationships/image" Target="../media/image102.png"/><Relationship Id="rId5" Type="http://schemas.openxmlformats.org/officeDocument/2006/relationships/image" Target="../media/image10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3.xml"/><Relationship Id="rId2" Type="http://schemas.openxmlformats.org/officeDocument/2006/relationships/notesSlide" Target="../notesSlides/notesSlide13.xml"/><Relationship Id="rId3" Type="http://schemas.openxmlformats.org/officeDocument/2006/relationships/image" Target="../media/image40.jp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4.xml"/><Relationship Id="rId3"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5.xml"/><Relationship Id="rId3" Type="http://schemas.openxmlformats.org/officeDocument/2006/relationships/image" Target="../media/image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6.xml"/><Relationship Id="rId3" Type="http://schemas.openxmlformats.org/officeDocument/2006/relationships/image" Target="../media/image4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7.xml"/><Relationship Id="rId3"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8.xml"/><Relationship Id="rId3" Type="http://schemas.openxmlformats.org/officeDocument/2006/relationships/image" Target="../media/image44.png"/><Relationship Id="rId4" Type="http://schemas.openxmlformats.org/officeDocument/2006/relationships/image" Target="../media/image51.jpg"/><Relationship Id="rId5" Type="http://schemas.openxmlformats.org/officeDocument/2006/relationships/image" Target="../media/image5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0.xml"/><Relationship Id="rId3" Type="http://schemas.openxmlformats.org/officeDocument/2006/relationships/image" Target="../media/image5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1.xml"/><Relationship Id="rId3" Type="http://schemas.openxmlformats.org/officeDocument/2006/relationships/image" Target="../media/image5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2.xml"/><Relationship Id="rId3" Type="http://schemas.openxmlformats.org/officeDocument/2006/relationships/image" Target="../media/image49.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5.xml"/><Relationship Id="rId3" Type="http://schemas.openxmlformats.org/officeDocument/2006/relationships/hyperlink" Target="http://www.youtube.com/watch?v=IGQmdoK_ZfY" TargetMode="External"/><Relationship Id="rId4" Type="http://schemas.openxmlformats.org/officeDocument/2006/relationships/image" Target="../media/image4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6.xml"/><Relationship Id="rId3" Type="http://schemas.openxmlformats.org/officeDocument/2006/relationships/image" Target="../media/image7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 Id="rId3" Type="http://schemas.openxmlformats.org/officeDocument/2006/relationships/image" Target="../media/image37.png"/><Relationship Id="rId4" Type="http://schemas.openxmlformats.org/officeDocument/2006/relationships/image" Target="../media/image41.png"/><Relationship Id="rId5" Type="http://schemas.openxmlformats.org/officeDocument/2006/relationships/image" Target="../media/image3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1.xml"/><Relationship Id="rId3" Type="http://schemas.openxmlformats.org/officeDocument/2006/relationships/image" Target="../media/image5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2.xml"/><Relationship Id="rId3" Type="http://schemas.openxmlformats.org/officeDocument/2006/relationships/image" Target="../media/image5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3.xml"/><Relationship Id="rId3" Type="http://schemas.openxmlformats.org/officeDocument/2006/relationships/image" Target="../media/image5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4.xml"/><Relationship Id="rId3" Type="http://schemas.openxmlformats.org/officeDocument/2006/relationships/image" Target="../media/image5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xml"/><Relationship Id="rId3" Type="http://schemas.openxmlformats.org/officeDocument/2006/relationships/image" Target="../media/image34.png"/><Relationship Id="rId4" Type="http://schemas.openxmlformats.org/officeDocument/2006/relationships/image" Target="../media/image30.png"/><Relationship Id="rId5" Type="http://schemas.openxmlformats.org/officeDocument/2006/relationships/image" Target="../media/image3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6.xml"/><Relationship Id="rId3" Type="http://schemas.openxmlformats.org/officeDocument/2006/relationships/image" Target="../media/image6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xml"/><Relationship Id="rId3" Type="http://schemas.openxmlformats.org/officeDocument/2006/relationships/image" Target="../media/image33.png"/><Relationship Id="rId4" Type="http://schemas.openxmlformats.org/officeDocument/2006/relationships/image" Target="../media/image27.png"/><Relationship Id="rId5" Type="http://schemas.openxmlformats.org/officeDocument/2006/relationships/image" Target="../media/image2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notesSlide" Target="../notesSlides/notesSlide65.xml"/><Relationship Id="rId3" Type="http://schemas.openxmlformats.org/officeDocument/2006/relationships/image" Target="../media/image60.png"/><Relationship Id="rId4" Type="http://schemas.openxmlformats.org/officeDocument/2006/relationships/image" Target="../media/image61.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notesSlide" Target="../notesSlides/notesSlide66.xml"/><Relationship Id="rId3" Type="http://schemas.openxmlformats.org/officeDocument/2006/relationships/image" Target="../media/image11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67.xml"/><Relationship Id="rId3" Type="http://schemas.openxmlformats.org/officeDocument/2006/relationships/image" Target="../media/image5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69.xml"/><Relationship Id="rId3" Type="http://schemas.openxmlformats.org/officeDocument/2006/relationships/image" Target="../media/image10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xml"/><Relationship Id="rId3" Type="http://schemas.openxmlformats.org/officeDocument/2006/relationships/image" Target="../media/image48.png"/><Relationship Id="rId4" Type="http://schemas.openxmlformats.org/officeDocument/2006/relationships/image" Target="../media/image27.png"/><Relationship Id="rId5" Type="http://schemas.openxmlformats.org/officeDocument/2006/relationships/image" Target="../media/image4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70.xml"/><Relationship Id="rId3" Type="http://schemas.openxmlformats.org/officeDocument/2006/relationships/image" Target="../media/image10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0.xml"/><Relationship Id="rId2" Type="http://schemas.openxmlformats.org/officeDocument/2006/relationships/notesSlide" Target="../notesSlides/notesSlide72.xml"/><Relationship Id="rId3" Type="http://schemas.openxmlformats.org/officeDocument/2006/relationships/image" Target="../media/image6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0.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0.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75.xml"/><Relationship Id="rId3" Type="http://schemas.openxmlformats.org/officeDocument/2006/relationships/image" Target="../media/image10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76.xml"/><Relationship Id="rId3" Type="http://schemas.openxmlformats.org/officeDocument/2006/relationships/image" Target="../media/image6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77.xml"/><Relationship Id="rId3" Type="http://schemas.openxmlformats.org/officeDocument/2006/relationships/image" Target="../media/image6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78.xml"/><Relationship Id="rId3" Type="http://schemas.openxmlformats.org/officeDocument/2006/relationships/image" Target="../media/image81.png"/><Relationship Id="rId4" Type="http://schemas.openxmlformats.org/officeDocument/2006/relationships/image" Target="../media/image65.png"/><Relationship Id="rId5" Type="http://schemas.openxmlformats.org/officeDocument/2006/relationships/image" Target="../media/image6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79.xml"/><Relationship Id="rId3" Type="http://schemas.openxmlformats.org/officeDocument/2006/relationships/image" Target="../media/image6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3.xml"/><Relationship Id="rId2" Type="http://schemas.openxmlformats.org/officeDocument/2006/relationships/notesSlide" Target="../notesSlides/notesSlide8.xml"/><Relationship Id="rId3" Type="http://schemas.openxmlformats.org/officeDocument/2006/relationships/image" Target="../media/image3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80.xml"/><Relationship Id="rId3" Type="http://schemas.openxmlformats.org/officeDocument/2006/relationships/image" Target="../media/image8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81.xml"/><Relationship Id="rId3" Type="http://schemas.openxmlformats.org/officeDocument/2006/relationships/image" Target="../media/image8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82.xml"/><Relationship Id="rId3" Type="http://schemas.openxmlformats.org/officeDocument/2006/relationships/image" Target="../media/image72.png"/><Relationship Id="rId4" Type="http://schemas.openxmlformats.org/officeDocument/2006/relationships/image" Target="../media/image66.png"/><Relationship Id="rId5" Type="http://schemas.openxmlformats.org/officeDocument/2006/relationships/image" Target="../media/image77.png"/><Relationship Id="rId6" Type="http://schemas.openxmlformats.org/officeDocument/2006/relationships/image" Target="../media/image6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63.xml"/><Relationship Id="rId2" Type="http://schemas.openxmlformats.org/officeDocument/2006/relationships/notesSlide" Target="../notesSlides/notesSlide84.xml"/><Relationship Id="rId3" Type="http://schemas.openxmlformats.org/officeDocument/2006/relationships/image" Target="../media/image7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76.xml"/><Relationship Id="rId2" Type="http://schemas.openxmlformats.org/officeDocument/2006/relationships/notesSlide" Target="../notesSlides/notesSlide85.xml"/><Relationship Id="rId3" Type="http://schemas.openxmlformats.org/officeDocument/2006/relationships/image" Target="../media/image18.png"/><Relationship Id="rId4" Type="http://schemas.openxmlformats.org/officeDocument/2006/relationships/image" Target="../media/image79.png"/><Relationship Id="rId5" Type="http://schemas.openxmlformats.org/officeDocument/2006/relationships/image" Target="../media/image78.png"/><Relationship Id="rId6" Type="http://schemas.openxmlformats.org/officeDocument/2006/relationships/image" Target="../media/image76.png"/><Relationship Id="rId7" Type="http://schemas.openxmlformats.org/officeDocument/2006/relationships/image" Target="../media/image2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9.xml"/><Relationship Id="rId2" Type="http://schemas.openxmlformats.org/officeDocument/2006/relationships/notesSlide" Target="../notesSlides/notesSlide86.xml"/><Relationship Id="rId3" Type="http://schemas.openxmlformats.org/officeDocument/2006/relationships/image" Target="../media/image94.png"/><Relationship Id="rId4" Type="http://schemas.openxmlformats.org/officeDocument/2006/relationships/image" Target="../media/image88.jpg"/><Relationship Id="rId5" Type="http://schemas.openxmlformats.org/officeDocument/2006/relationships/image" Target="../media/image86.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79.xml"/><Relationship Id="rId2" Type="http://schemas.openxmlformats.org/officeDocument/2006/relationships/notesSlide" Target="../notesSlides/notesSlide87.xml"/><Relationship Id="rId3" Type="http://schemas.openxmlformats.org/officeDocument/2006/relationships/image" Target="../media/image9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79.xml"/><Relationship Id="rId2" Type="http://schemas.openxmlformats.org/officeDocument/2006/relationships/notesSlide" Target="../notesSlides/notesSlide88.xml"/><Relationship Id="rId3" Type="http://schemas.openxmlformats.org/officeDocument/2006/relationships/image" Target="../media/image101.jpg"/><Relationship Id="rId4" Type="http://schemas.openxmlformats.org/officeDocument/2006/relationships/image" Target="../media/image9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79.xml"/><Relationship Id="rId2" Type="http://schemas.openxmlformats.org/officeDocument/2006/relationships/notesSlide" Target="../notesSlides/notesSlide89.xml"/><Relationship Id="rId3" Type="http://schemas.openxmlformats.org/officeDocument/2006/relationships/image" Target="../media/image8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79.xml"/><Relationship Id="rId2" Type="http://schemas.openxmlformats.org/officeDocument/2006/relationships/notesSlide" Target="../notesSlides/notesSlide90.xml"/><Relationship Id="rId3" Type="http://schemas.openxmlformats.org/officeDocument/2006/relationships/image" Target="../media/image92.jpg"/><Relationship Id="rId4" Type="http://schemas.openxmlformats.org/officeDocument/2006/relationships/image" Target="../media/image90.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63.xml"/><Relationship Id="rId2" Type="http://schemas.openxmlformats.org/officeDocument/2006/relationships/notesSlide" Target="../notesSlides/notesSlide91.xml"/><Relationship Id="rId3" Type="http://schemas.openxmlformats.org/officeDocument/2006/relationships/image" Target="../media/image7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59.xml"/><Relationship Id="rId2" Type="http://schemas.openxmlformats.org/officeDocument/2006/relationships/notesSlide" Target="../notesSlides/notesSlide92.xml"/><Relationship Id="rId3" Type="http://schemas.openxmlformats.org/officeDocument/2006/relationships/image" Target="../media/image24.png"/><Relationship Id="rId4" Type="http://schemas.openxmlformats.org/officeDocument/2006/relationships/image" Target="../media/image1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notesSlide" Target="../notesSlides/notesSlide95.xml"/><Relationship Id="rId3" Type="http://schemas.openxmlformats.org/officeDocument/2006/relationships/image" Target="../media/image106.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notesSlide" Target="../notesSlides/notesSlide96.xml"/><Relationship Id="rId3" Type="http://schemas.openxmlformats.org/officeDocument/2006/relationships/image" Target="../media/image30.png"/><Relationship Id="rId4" Type="http://schemas.openxmlformats.org/officeDocument/2006/relationships/image" Target="../media/image87.png"/><Relationship Id="rId5" Type="http://schemas.openxmlformats.org/officeDocument/2006/relationships/image" Target="../media/image9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notesSlide" Target="../notesSlides/notesSlide97.xml"/><Relationship Id="rId3" Type="http://schemas.openxmlformats.org/officeDocument/2006/relationships/image" Target="../media/image27.png"/><Relationship Id="rId4" Type="http://schemas.openxmlformats.org/officeDocument/2006/relationships/image" Target="../media/image100.png"/><Relationship Id="rId5" Type="http://schemas.openxmlformats.org/officeDocument/2006/relationships/image" Target="../media/image95.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notesSlide" Target="../notesSlides/notesSlide98.xml"/><Relationship Id="rId3" Type="http://schemas.openxmlformats.org/officeDocument/2006/relationships/image" Target="../media/image99.png"/><Relationship Id="rId4" Type="http://schemas.openxmlformats.org/officeDocument/2006/relationships/image" Target="../media/image96.png"/><Relationship Id="rId5" Type="http://schemas.openxmlformats.org/officeDocument/2006/relationships/image" Target="../media/image10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5" name="Shape 2565"/>
        <p:cNvGrpSpPr/>
        <p:nvPr/>
      </p:nvGrpSpPr>
      <p:grpSpPr>
        <a:xfrm>
          <a:off x="0" y="0"/>
          <a:ext cx="0" cy="0"/>
          <a:chOff x="0" y="0"/>
          <a:chExt cx="0" cy="0"/>
        </a:xfrm>
      </p:grpSpPr>
      <p:pic>
        <p:nvPicPr>
          <p:cNvPr descr="A picture containing yellow, person&#10;&#10;Description automatically generated" id="2566" name="Google Shape;2566;p200"/>
          <p:cNvPicPr preferRelativeResize="0"/>
          <p:nvPr>
            <p:ph idx="2" type="pic"/>
          </p:nvPr>
        </p:nvPicPr>
        <p:blipFill rotWithShape="1">
          <a:blip r:embed="rId3">
            <a:alphaModFix/>
          </a:blip>
          <a:srcRect b="0" l="11003" r="11011" t="0"/>
          <a:stretch/>
        </p:blipFill>
        <p:spPr>
          <a:xfrm>
            <a:off x="0" y="569119"/>
            <a:ext cx="3576637" cy="4586289"/>
          </a:xfrm>
          <a:prstGeom prst="rect">
            <a:avLst/>
          </a:prstGeom>
          <a:solidFill>
            <a:schemeClr val="lt1"/>
          </a:solidFill>
          <a:ln>
            <a:noFill/>
          </a:ln>
        </p:spPr>
      </p:pic>
      <p:sp>
        <p:nvSpPr>
          <p:cNvPr id="2567" name="Google Shape;2567;p200"/>
          <p:cNvSpPr txBox="1"/>
          <p:nvPr/>
        </p:nvSpPr>
        <p:spPr>
          <a:xfrm>
            <a:off x="3466535" y="2909837"/>
            <a:ext cx="5299500" cy="3924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Poppins"/>
              <a:ea typeface="Poppins"/>
              <a:cs typeface="Poppins"/>
              <a:sym typeface="Poppins"/>
            </a:endParaRPr>
          </a:p>
        </p:txBody>
      </p:sp>
      <p:sp>
        <p:nvSpPr>
          <p:cNvPr id="2568" name="Google Shape;2568;p200"/>
          <p:cNvSpPr txBox="1"/>
          <p:nvPr/>
        </p:nvSpPr>
        <p:spPr>
          <a:xfrm>
            <a:off x="3905151" y="1403000"/>
            <a:ext cx="4860900" cy="194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4500"/>
              <a:buFont typeface="Arial"/>
              <a:buNone/>
            </a:pPr>
            <a:r>
              <a:rPr b="1" lang="it" sz="4000">
                <a:solidFill>
                  <a:srgbClr val="F2DF4D"/>
                </a:solidFill>
                <a:latin typeface="Poppins"/>
                <a:ea typeface="Poppins"/>
                <a:cs typeface="Poppins"/>
                <a:sym typeface="Poppins"/>
              </a:rPr>
              <a:t>Human decision-making</a:t>
            </a:r>
            <a:endParaRPr b="1" sz="4000">
              <a:solidFill>
                <a:srgbClr val="F2DF4D"/>
              </a:solidFill>
              <a:latin typeface="Poppins"/>
              <a:ea typeface="Poppins"/>
              <a:cs typeface="Poppins"/>
              <a:sym typeface="Poppins"/>
            </a:endParaRPr>
          </a:p>
          <a:p>
            <a:pPr indent="0" lvl="0" marL="0" marR="0" rtl="0" algn="r">
              <a:lnSpc>
                <a:spcPct val="100000"/>
              </a:lnSpc>
              <a:spcBef>
                <a:spcPts val="0"/>
              </a:spcBef>
              <a:spcAft>
                <a:spcPts val="0"/>
              </a:spcAft>
              <a:buClr>
                <a:srgbClr val="000000"/>
              </a:buClr>
              <a:buSzPts val="4500"/>
              <a:buFont typeface="Arial"/>
              <a:buNone/>
            </a:pPr>
            <a:r>
              <a:rPr b="1" lang="it" sz="2100">
                <a:latin typeface="Poppins"/>
                <a:ea typeface="Poppins"/>
                <a:cs typeface="Poppins"/>
                <a:sym typeface="Poppins"/>
              </a:rPr>
              <a:t>How humans judge</a:t>
            </a:r>
            <a:endParaRPr b="1" sz="2100">
              <a:latin typeface="Poppins"/>
              <a:ea typeface="Poppins"/>
              <a:cs typeface="Poppins"/>
              <a:sym typeface="Poppins"/>
            </a:endParaRPr>
          </a:p>
          <a:p>
            <a:pPr indent="0" lvl="0" marL="0" marR="0" rtl="0" algn="r">
              <a:lnSpc>
                <a:spcPct val="100000"/>
              </a:lnSpc>
              <a:spcBef>
                <a:spcPts val="0"/>
              </a:spcBef>
              <a:spcAft>
                <a:spcPts val="0"/>
              </a:spcAft>
              <a:buClr>
                <a:srgbClr val="000000"/>
              </a:buClr>
              <a:buSzPts val="4500"/>
              <a:buFont typeface="Arial"/>
              <a:buNone/>
            </a:pPr>
            <a:r>
              <a:rPr b="1" lang="it" sz="2100">
                <a:latin typeface="Poppins"/>
                <a:ea typeface="Poppins"/>
                <a:cs typeface="Poppins"/>
                <a:sym typeface="Poppins"/>
              </a:rPr>
              <a:t> and decide with AI</a:t>
            </a:r>
            <a:endParaRPr b="1" sz="2100">
              <a:latin typeface="Poppins"/>
              <a:ea typeface="Poppins"/>
              <a:cs typeface="Poppins"/>
              <a:sym typeface="Poppins"/>
            </a:endParaRPr>
          </a:p>
        </p:txBody>
      </p:sp>
      <p:sp>
        <p:nvSpPr>
          <p:cNvPr id="2569" name="Google Shape;2569;p200"/>
          <p:cNvSpPr txBox="1"/>
          <p:nvPr/>
        </p:nvSpPr>
        <p:spPr>
          <a:xfrm>
            <a:off x="5454935" y="3942106"/>
            <a:ext cx="3311100" cy="992700"/>
          </a:xfrm>
          <a:prstGeom prst="rect">
            <a:avLst/>
          </a:prstGeom>
          <a:noFill/>
          <a:ln>
            <a:noFill/>
          </a:ln>
        </p:spPr>
        <p:txBody>
          <a:bodyPr anchorCtr="0" anchor="t" bIns="34275" lIns="68575" spcFirstLastPara="1" rIns="68575" wrap="square" tIns="34275">
            <a:spAutoFit/>
          </a:bodyPr>
          <a:lstStyle/>
          <a:p>
            <a:pPr indent="0" lvl="0" marL="0" rtl="0" algn="r">
              <a:spcBef>
                <a:spcPts val="0"/>
              </a:spcBef>
              <a:spcAft>
                <a:spcPts val="0"/>
              </a:spcAft>
              <a:buClr>
                <a:srgbClr val="000000"/>
              </a:buClr>
              <a:buSzPts val="1500"/>
              <a:buFont typeface="Arial"/>
              <a:buNone/>
            </a:pPr>
            <a:r>
              <a:t/>
            </a:r>
            <a:endParaRPr b="1" sz="1500">
              <a:latin typeface="Poppins"/>
              <a:ea typeface="Poppins"/>
              <a:cs typeface="Poppins"/>
              <a:sym typeface="Poppins"/>
            </a:endParaRPr>
          </a:p>
          <a:p>
            <a:pPr indent="0" lvl="0" marL="0" rtl="0" algn="r">
              <a:spcBef>
                <a:spcPts val="0"/>
              </a:spcBef>
              <a:spcAft>
                <a:spcPts val="0"/>
              </a:spcAft>
              <a:buClr>
                <a:srgbClr val="000000"/>
              </a:buClr>
              <a:buSzPts val="1500"/>
              <a:buFont typeface="Arial"/>
              <a:buNone/>
            </a:pPr>
            <a:r>
              <a:t/>
            </a:r>
            <a:endParaRPr b="1" sz="1500">
              <a:latin typeface="Poppins"/>
              <a:ea typeface="Poppins"/>
              <a:cs typeface="Poppins"/>
              <a:sym typeface="Poppins"/>
            </a:endParaRPr>
          </a:p>
          <a:p>
            <a:pPr indent="0" lvl="0" marL="0" rtl="0" algn="r">
              <a:spcBef>
                <a:spcPts val="0"/>
              </a:spcBef>
              <a:spcAft>
                <a:spcPts val="0"/>
              </a:spcAft>
              <a:buClr>
                <a:srgbClr val="000000"/>
              </a:buClr>
              <a:buSzPts val="1500"/>
              <a:buFont typeface="Arial"/>
              <a:buNone/>
            </a:pPr>
            <a:r>
              <a:t/>
            </a:r>
            <a:endParaRPr b="1" sz="1500">
              <a:latin typeface="Poppins"/>
              <a:ea typeface="Poppins"/>
              <a:cs typeface="Poppins"/>
              <a:sym typeface="Poppins"/>
            </a:endParaRPr>
          </a:p>
          <a:p>
            <a:pPr indent="0" lvl="0" marL="0" rtl="0" algn="r">
              <a:spcBef>
                <a:spcPts val="0"/>
              </a:spcBef>
              <a:spcAft>
                <a:spcPts val="0"/>
              </a:spcAft>
              <a:buClr>
                <a:srgbClr val="000000"/>
              </a:buClr>
              <a:buSzPts val="1500"/>
              <a:buFont typeface="Arial"/>
              <a:buNone/>
            </a:pPr>
            <a:r>
              <a:rPr b="1" lang="it" sz="1500">
                <a:latin typeface="Poppins"/>
                <a:ea typeface="Poppins"/>
                <a:cs typeface="Poppins"/>
                <a:sym typeface="Poppins"/>
              </a:rPr>
              <a:t>Andrea Beretta</a:t>
            </a:r>
            <a:endParaRPr b="1" sz="1500">
              <a:latin typeface="Poppins"/>
              <a:ea typeface="Poppins"/>
              <a:cs typeface="Poppins"/>
              <a:sym typeface="Poppins"/>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1" name="Shape 2671"/>
        <p:cNvGrpSpPr/>
        <p:nvPr/>
      </p:nvGrpSpPr>
      <p:grpSpPr>
        <a:xfrm>
          <a:off x="0" y="0"/>
          <a:ext cx="0" cy="0"/>
          <a:chOff x="0" y="0"/>
          <a:chExt cx="0" cy="0"/>
        </a:xfrm>
      </p:grpSpPr>
      <p:sp>
        <p:nvSpPr>
          <p:cNvPr id="2672" name="Google Shape;2672;p209"/>
          <p:cNvSpPr/>
          <p:nvPr/>
        </p:nvSpPr>
        <p:spPr>
          <a:xfrm>
            <a:off x="5587998" y="1"/>
            <a:ext cx="3555900" cy="5143500"/>
          </a:xfrm>
          <a:prstGeom prst="rect">
            <a:avLst/>
          </a:prstGeom>
          <a:solidFill>
            <a:srgbClr val="3F3F3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a:ea typeface="Poppins"/>
              <a:cs typeface="Poppins"/>
              <a:sym typeface="Poppins"/>
            </a:endParaRPr>
          </a:p>
        </p:txBody>
      </p:sp>
      <p:sp>
        <p:nvSpPr>
          <p:cNvPr id="2673" name="Google Shape;2673;p209"/>
          <p:cNvSpPr txBox="1"/>
          <p:nvPr/>
        </p:nvSpPr>
        <p:spPr>
          <a:xfrm>
            <a:off x="6095999" y="2140901"/>
            <a:ext cx="2540100" cy="1117800"/>
          </a:xfrm>
          <a:prstGeom prst="rect">
            <a:avLst/>
          </a:prstGeom>
          <a:blipFill rotWithShape="1">
            <a:blip r:embed="rId3">
              <a:alphaModFix/>
            </a:blip>
            <a:stretch>
              <a:fillRect b="-201651" l="-13809" r="-1859" t="-14704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it" sz="1400">
                <a:solidFill>
                  <a:schemeClr val="dk1"/>
                </a:solidFill>
                <a:latin typeface="Poppins"/>
                <a:ea typeface="Poppins"/>
                <a:cs typeface="Poppins"/>
                <a:sym typeface="Poppins"/>
              </a:rPr>
              <a:t> </a:t>
            </a:r>
            <a:endParaRPr sz="1100">
              <a:solidFill>
                <a:schemeClr val="dk1"/>
              </a:solidFill>
              <a:latin typeface="Poppins"/>
              <a:ea typeface="Poppins"/>
              <a:cs typeface="Poppins"/>
              <a:sym typeface="Poppins"/>
            </a:endParaRPr>
          </a:p>
        </p:txBody>
      </p:sp>
      <p:sp>
        <p:nvSpPr>
          <p:cNvPr id="2674" name="Google Shape;2674;p209"/>
          <p:cNvSpPr txBox="1"/>
          <p:nvPr/>
        </p:nvSpPr>
        <p:spPr>
          <a:xfrm>
            <a:off x="508397" y="428625"/>
            <a:ext cx="7341600" cy="689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lang="it" sz="3200">
                <a:solidFill>
                  <a:schemeClr val="dk1"/>
                </a:solidFill>
                <a:latin typeface="Poppins"/>
                <a:ea typeface="Poppins"/>
                <a:cs typeface="Poppins"/>
                <a:sym typeface="Poppins"/>
              </a:rPr>
              <a:t>Expected Value Function</a:t>
            </a:r>
            <a:endParaRPr sz="1000">
              <a:latin typeface="Poppins"/>
              <a:ea typeface="Poppins"/>
              <a:cs typeface="Poppins"/>
              <a:sym typeface="Poppins"/>
            </a:endParaRPr>
          </a:p>
        </p:txBody>
      </p:sp>
      <p:sp>
        <p:nvSpPr>
          <p:cNvPr id="2675" name="Google Shape;2675;p209"/>
          <p:cNvSpPr txBox="1"/>
          <p:nvPr/>
        </p:nvSpPr>
        <p:spPr>
          <a:xfrm>
            <a:off x="662365" y="1483933"/>
            <a:ext cx="4263300" cy="269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0" lang="it" sz="1300">
                <a:solidFill>
                  <a:srgbClr val="4D5156"/>
                </a:solidFill>
                <a:latin typeface="Poppins"/>
                <a:ea typeface="Poppins"/>
                <a:cs typeface="Poppins"/>
                <a:sym typeface="Poppins"/>
              </a:rPr>
              <a:t>Examples of computation of EV:</a:t>
            </a:r>
            <a:endParaRPr sz="1300">
              <a:solidFill>
                <a:schemeClr val="dk1"/>
              </a:solidFill>
              <a:latin typeface="Poppins"/>
              <a:ea typeface="Poppins"/>
              <a:cs typeface="Poppins"/>
              <a:sym typeface="Poppins"/>
            </a:endParaRPr>
          </a:p>
        </p:txBody>
      </p:sp>
      <p:sp>
        <p:nvSpPr>
          <p:cNvPr id="2676" name="Google Shape;2676;p209"/>
          <p:cNvSpPr txBox="1"/>
          <p:nvPr/>
        </p:nvSpPr>
        <p:spPr>
          <a:xfrm>
            <a:off x="662365" y="2027445"/>
            <a:ext cx="4263300" cy="669600"/>
          </a:xfrm>
          <a:prstGeom prst="rect">
            <a:avLst/>
          </a:prstGeom>
          <a:noFill/>
          <a:ln>
            <a:noFill/>
          </a:ln>
        </p:spPr>
        <p:txBody>
          <a:bodyPr anchorCtr="0" anchor="t" bIns="34275" lIns="68575" spcFirstLastPara="1" rIns="68575" wrap="square" tIns="34275">
            <a:spAutoFit/>
          </a:bodyPr>
          <a:lstStyle/>
          <a:p>
            <a:pPr indent="-209550" lvl="0" marL="215900" marR="0" rtl="0" algn="l">
              <a:spcBef>
                <a:spcPts val="0"/>
              </a:spcBef>
              <a:spcAft>
                <a:spcPts val="0"/>
              </a:spcAft>
              <a:buClr>
                <a:srgbClr val="4D5156"/>
              </a:buClr>
              <a:buSzPts val="1300"/>
              <a:buFont typeface="Poppins"/>
              <a:buChar char="▪"/>
            </a:pPr>
            <a:r>
              <a:rPr lang="it" sz="1300">
                <a:solidFill>
                  <a:srgbClr val="4D5156"/>
                </a:solidFill>
                <a:latin typeface="Poppins"/>
                <a:ea typeface="Poppins"/>
                <a:cs typeface="Poppins"/>
                <a:sym typeface="Poppins"/>
              </a:rPr>
              <a:t>A bet with 50% change to win 100€</a:t>
            </a:r>
            <a:endParaRPr sz="1000">
              <a:latin typeface="Poppins"/>
              <a:ea typeface="Poppins"/>
              <a:cs typeface="Poppins"/>
              <a:sym typeface="Poppins"/>
            </a:endParaRPr>
          </a:p>
          <a:p>
            <a:pPr indent="0" lvl="0" marL="0" marR="0" rtl="0" algn="l">
              <a:spcBef>
                <a:spcPts val="0"/>
              </a:spcBef>
              <a:spcAft>
                <a:spcPts val="0"/>
              </a:spcAft>
              <a:buNone/>
            </a:pPr>
            <a:r>
              <a:t/>
            </a:r>
            <a:endParaRPr sz="1300">
              <a:solidFill>
                <a:srgbClr val="4D5156"/>
              </a:solidFill>
              <a:latin typeface="Poppins"/>
              <a:ea typeface="Poppins"/>
              <a:cs typeface="Poppins"/>
              <a:sym typeface="Poppins"/>
            </a:endParaRPr>
          </a:p>
          <a:p>
            <a:pPr indent="0" lvl="1" marL="342900" marR="0" rtl="0" algn="l">
              <a:spcBef>
                <a:spcPts val="0"/>
              </a:spcBef>
              <a:spcAft>
                <a:spcPts val="0"/>
              </a:spcAft>
              <a:buNone/>
            </a:pPr>
            <a:r>
              <a:rPr i="0" lang="it" sz="1300" u="none" cap="none" strike="noStrike">
                <a:solidFill>
                  <a:srgbClr val="4D5156"/>
                </a:solidFill>
                <a:latin typeface="Poppins"/>
                <a:ea typeface="Poppins"/>
                <a:cs typeface="Poppins"/>
                <a:sym typeface="Poppins"/>
              </a:rPr>
              <a:t>EV= (0,50 * 100) = 50 €</a:t>
            </a:r>
            <a:endParaRPr i="0" sz="1300" u="none" cap="none" strike="noStrike">
              <a:solidFill>
                <a:schemeClr val="dk1"/>
              </a:solidFill>
              <a:latin typeface="Poppins"/>
              <a:ea typeface="Poppins"/>
              <a:cs typeface="Poppins"/>
              <a:sym typeface="Poppins"/>
            </a:endParaRPr>
          </a:p>
        </p:txBody>
      </p:sp>
      <p:sp>
        <p:nvSpPr>
          <p:cNvPr id="2677" name="Google Shape;2677;p209"/>
          <p:cNvSpPr txBox="1"/>
          <p:nvPr/>
        </p:nvSpPr>
        <p:spPr>
          <a:xfrm>
            <a:off x="660998" y="2983749"/>
            <a:ext cx="4266000" cy="1269900"/>
          </a:xfrm>
          <a:prstGeom prst="rect">
            <a:avLst/>
          </a:prstGeom>
          <a:noFill/>
          <a:ln>
            <a:noFill/>
          </a:ln>
        </p:spPr>
        <p:txBody>
          <a:bodyPr anchorCtr="0" anchor="t" bIns="34275" lIns="68575" spcFirstLastPara="1" rIns="68575" wrap="square" tIns="34275">
            <a:spAutoFit/>
          </a:bodyPr>
          <a:lstStyle/>
          <a:p>
            <a:pPr indent="-209550" lvl="0" marL="215900" marR="0" rtl="0" algn="l">
              <a:spcBef>
                <a:spcPts val="0"/>
              </a:spcBef>
              <a:spcAft>
                <a:spcPts val="0"/>
              </a:spcAft>
              <a:buClr>
                <a:srgbClr val="4D5156"/>
              </a:buClr>
              <a:buSzPts val="1300"/>
              <a:buFont typeface="Poppins"/>
              <a:buChar char="▪"/>
            </a:pPr>
            <a:r>
              <a:rPr lang="it" sz="1300">
                <a:solidFill>
                  <a:srgbClr val="4D5156"/>
                </a:solidFill>
                <a:latin typeface="Poppins"/>
                <a:ea typeface="Poppins"/>
                <a:cs typeface="Poppins"/>
                <a:sym typeface="Poppins"/>
              </a:rPr>
              <a:t>A bet with 50% chance to win 100€, a 30% to win 1000€, and a 20% chance to loose 2000€</a:t>
            </a:r>
            <a:endParaRPr sz="1000">
              <a:latin typeface="Poppins"/>
              <a:ea typeface="Poppins"/>
              <a:cs typeface="Poppins"/>
              <a:sym typeface="Poppins"/>
            </a:endParaRPr>
          </a:p>
          <a:p>
            <a:pPr indent="0" lvl="0" marL="0" marR="0" rtl="0" algn="l">
              <a:spcBef>
                <a:spcPts val="0"/>
              </a:spcBef>
              <a:spcAft>
                <a:spcPts val="0"/>
              </a:spcAft>
              <a:buNone/>
            </a:pPr>
            <a:r>
              <a:t/>
            </a:r>
            <a:endParaRPr sz="1300">
              <a:solidFill>
                <a:srgbClr val="4D5156"/>
              </a:solidFill>
              <a:latin typeface="Poppins"/>
              <a:ea typeface="Poppins"/>
              <a:cs typeface="Poppins"/>
              <a:sym typeface="Poppins"/>
            </a:endParaRPr>
          </a:p>
          <a:p>
            <a:pPr indent="0" lvl="1" marL="342900" marR="0" rtl="0" algn="l">
              <a:spcBef>
                <a:spcPts val="0"/>
              </a:spcBef>
              <a:spcAft>
                <a:spcPts val="0"/>
              </a:spcAft>
              <a:buNone/>
            </a:pPr>
            <a:r>
              <a:rPr i="0" lang="it" sz="1300" u="none" cap="none" strike="noStrike">
                <a:solidFill>
                  <a:srgbClr val="4D5156"/>
                </a:solidFill>
                <a:latin typeface="Poppins"/>
                <a:ea typeface="Poppins"/>
                <a:cs typeface="Poppins"/>
                <a:sym typeface="Poppins"/>
              </a:rPr>
              <a:t>EV= (0,50 * 100) + (0,30 * 1000) + [0,20 * (-2000)] = 50 + 300 + [-400] = 350 – 400 = - 50€</a:t>
            </a:r>
            <a:endParaRPr i="0" sz="1300" u="none" cap="none" strike="noStrike">
              <a:solidFill>
                <a:schemeClr val="dk1"/>
              </a:solidFill>
              <a:latin typeface="Poppins"/>
              <a:ea typeface="Poppins"/>
              <a:cs typeface="Poppins"/>
              <a:sym typeface="Poppins"/>
            </a:endParaRPr>
          </a:p>
        </p:txBody>
      </p:sp>
      <p:sp>
        <p:nvSpPr>
          <p:cNvPr id="2678" name="Google Shape;2678;p209"/>
          <p:cNvSpPr/>
          <p:nvPr/>
        </p:nvSpPr>
        <p:spPr>
          <a:xfrm>
            <a:off x="507998" y="1285874"/>
            <a:ext cx="4572000" cy="3096900"/>
          </a:xfrm>
          <a:prstGeom prst="rect">
            <a:avLst/>
          </a:prstGeom>
          <a:noFill/>
          <a:ln cap="flat" cmpd="sng" w="38100">
            <a:solidFill>
              <a:srgbClr val="F4DD4D"/>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300">
              <a:solidFill>
                <a:schemeClr val="lt1"/>
              </a:solidFill>
              <a:latin typeface="Poppins"/>
              <a:ea typeface="Poppins"/>
              <a:cs typeface="Poppins"/>
              <a:sym typeface="Poppins"/>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9" name="Shape 3589"/>
        <p:cNvGrpSpPr/>
        <p:nvPr/>
      </p:nvGrpSpPr>
      <p:grpSpPr>
        <a:xfrm>
          <a:off x="0" y="0"/>
          <a:ext cx="0" cy="0"/>
          <a:chOff x="0" y="0"/>
          <a:chExt cx="0" cy="0"/>
        </a:xfrm>
      </p:grpSpPr>
      <p:pic>
        <p:nvPicPr>
          <p:cNvPr id="3590" name="Google Shape;3590;p299"/>
          <p:cNvPicPr preferRelativeResize="0"/>
          <p:nvPr/>
        </p:nvPicPr>
        <p:blipFill rotWithShape="1">
          <a:blip r:embed="rId3">
            <a:alphaModFix/>
          </a:blip>
          <a:srcRect b="0" l="0" r="0" t="0"/>
          <a:stretch/>
        </p:blipFill>
        <p:spPr>
          <a:xfrm>
            <a:off x="859099" y="67150"/>
            <a:ext cx="7664702" cy="4304825"/>
          </a:xfrm>
          <a:prstGeom prst="rect">
            <a:avLst/>
          </a:prstGeom>
          <a:noFill/>
          <a:ln>
            <a:noFill/>
          </a:ln>
        </p:spPr>
      </p:pic>
      <p:sp>
        <p:nvSpPr>
          <p:cNvPr id="3591" name="Google Shape;3591;p299"/>
          <p:cNvSpPr txBox="1"/>
          <p:nvPr/>
        </p:nvSpPr>
        <p:spPr>
          <a:xfrm>
            <a:off x="464450" y="4522775"/>
            <a:ext cx="8454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000">
                <a:solidFill>
                  <a:srgbClr val="222222"/>
                </a:solidFill>
                <a:highlight>
                  <a:srgbClr val="FFFFFF"/>
                </a:highlight>
              </a:rPr>
              <a:t>Gajos, K. Z., &amp; Mamykina, L. (2022, March). Do people engage cognitively with AI? Impact of AI assistance on incidental learning. In </a:t>
            </a:r>
            <a:r>
              <a:rPr i="1" lang="it" sz="1000">
                <a:solidFill>
                  <a:srgbClr val="222222"/>
                </a:solidFill>
                <a:highlight>
                  <a:srgbClr val="FFFFFF"/>
                </a:highlight>
              </a:rPr>
              <a:t>Proceedings of the 27th International Conference on Intelligent User Interfaces</a:t>
            </a:r>
            <a:r>
              <a:rPr lang="it" sz="1000">
                <a:solidFill>
                  <a:srgbClr val="222222"/>
                </a:solidFill>
                <a:highlight>
                  <a:srgbClr val="FFFFFF"/>
                </a:highlight>
              </a:rPr>
              <a:t> (pp. 794-806).</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DD4D"/>
        </a:solidFill>
      </p:bgPr>
    </p:bg>
    <p:spTree>
      <p:nvGrpSpPr>
        <p:cNvPr id="3596" name="Shape 3596"/>
        <p:cNvGrpSpPr/>
        <p:nvPr/>
      </p:nvGrpSpPr>
      <p:grpSpPr>
        <a:xfrm>
          <a:off x="0" y="0"/>
          <a:ext cx="0" cy="0"/>
          <a:chOff x="0" y="0"/>
          <a:chExt cx="0" cy="0"/>
        </a:xfrm>
      </p:grpSpPr>
      <p:sp>
        <p:nvSpPr>
          <p:cNvPr id="3597" name="Google Shape;3597;p300"/>
          <p:cNvSpPr txBox="1"/>
          <p:nvPr>
            <p:ph idx="1" type="body"/>
          </p:nvPr>
        </p:nvSpPr>
        <p:spPr>
          <a:xfrm>
            <a:off x="5120450" y="785094"/>
            <a:ext cx="3272400" cy="13386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1400"/>
              <a:buNone/>
            </a:pPr>
            <a:r>
              <a:rPr lang="it" sz="1300">
                <a:latin typeface="Poppins"/>
                <a:ea typeface="Poppins"/>
                <a:cs typeface="Poppins"/>
                <a:sym typeface="Poppins"/>
              </a:rPr>
              <a:t>HCAI framework shows the issue of human control on automation</a:t>
            </a:r>
            <a:endParaRPr sz="1300">
              <a:latin typeface="Poppins"/>
              <a:ea typeface="Poppins"/>
              <a:cs typeface="Poppins"/>
              <a:sym typeface="Poppins"/>
            </a:endParaRPr>
          </a:p>
        </p:txBody>
      </p:sp>
      <p:sp>
        <p:nvSpPr>
          <p:cNvPr id="3598" name="Google Shape;3598;p300"/>
          <p:cNvSpPr txBox="1"/>
          <p:nvPr>
            <p:ph idx="2" type="body"/>
          </p:nvPr>
        </p:nvSpPr>
        <p:spPr>
          <a:xfrm>
            <a:off x="5126051" y="2240848"/>
            <a:ext cx="3272400" cy="8037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1400"/>
              <a:buNone/>
            </a:pPr>
            <a:r>
              <a:rPr lang="it" sz="1300">
                <a:latin typeface="Poppins"/>
                <a:ea typeface="Poppins"/>
                <a:cs typeface="Poppins"/>
                <a:sym typeface="Poppins"/>
              </a:rPr>
              <a:t>Well-designed automation preserves human control where appropriate, thereby increasing performance and enabling creative improvements.</a:t>
            </a:r>
            <a:endParaRPr sz="1300">
              <a:latin typeface="Poppins"/>
              <a:ea typeface="Poppins"/>
              <a:cs typeface="Poppins"/>
              <a:sym typeface="Poppins"/>
            </a:endParaRPr>
          </a:p>
        </p:txBody>
      </p:sp>
      <p:sp>
        <p:nvSpPr>
          <p:cNvPr id="3599" name="Google Shape;3599;p300"/>
          <p:cNvSpPr txBox="1"/>
          <p:nvPr>
            <p:ph idx="3" type="body"/>
          </p:nvPr>
        </p:nvSpPr>
        <p:spPr>
          <a:xfrm>
            <a:off x="5131656" y="3669035"/>
            <a:ext cx="3272400" cy="8037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1400"/>
              <a:buNone/>
            </a:pPr>
            <a:r>
              <a:rPr lang="it" sz="1300">
                <a:latin typeface="Poppins"/>
                <a:ea typeface="Poppins"/>
                <a:cs typeface="Poppins"/>
                <a:sym typeface="Poppins"/>
              </a:rPr>
              <a:t>Human responsibility for mistakes push for design advancements such consistent informative feedback about machine state, and strategies to collect errors</a:t>
            </a:r>
            <a:endParaRPr sz="1300">
              <a:latin typeface="Poppins"/>
              <a:ea typeface="Poppins"/>
              <a:cs typeface="Poppins"/>
              <a:sym typeface="Poppins"/>
            </a:endParaRPr>
          </a:p>
        </p:txBody>
      </p:sp>
      <p:sp>
        <p:nvSpPr>
          <p:cNvPr id="3600" name="Google Shape;3600;p300"/>
          <p:cNvSpPr txBox="1"/>
          <p:nvPr>
            <p:ph idx="4" type="body"/>
          </p:nvPr>
        </p:nvSpPr>
        <p:spPr>
          <a:xfrm>
            <a:off x="4293235" y="3682855"/>
            <a:ext cx="666300" cy="6663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3600"/>
              <a:buNone/>
            </a:pPr>
            <a:r>
              <a:rPr lang="it">
                <a:latin typeface="Poppins"/>
                <a:ea typeface="Poppins"/>
                <a:cs typeface="Poppins"/>
                <a:sym typeface="Poppins"/>
              </a:rPr>
              <a:t>3</a:t>
            </a:r>
            <a:endParaRPr>
              <a:latin typeface="Poppins"/>
              <a:ea typeface="Poppins"/>
              <a:cs typeface="Poppins"/>
              <a:sym typeface="Poppins"/>
            </a:endParaRPr>
          </a:p>
        </p:txBody>
      </p:sp>
      <p:sp>
        <p:nvSpPr>
          <p:cNvPr id="3601" name="Google Shape;3601;p300"/>
          <p:cNvSpPr txBox="1"/>
          <p:nvPr>
            <p:ph idx="5" type="body"/>
          </p:nvPr>
        </p:nvSpPr>
        <p:spPr>
          <a:xfrm>
            <a:off x="4293235" y="2254668"/>
            <a:ext cx="666300" cy="6663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3600"/>
              <a:buNone/>
            </a:pPr>
            <a:r>
              <a:rPr lang="it">
                <a:latin typeface="Poppins"/>
                <a:ea typeface="Poppins"/>
                <a:cs typeface="Poppins"/>
                <a:sym typeface="Poppins"/>
              </a:rPr>
              <a:t>2</a:t>
            </a:r>
            <a:endParaRPr>
              <a:latin typeface="Poppins"/>
              <a:ea typeface="Poppins"/>
              <a:cs typeface="Poppins"/>
              <a:sym typeface="Poppins"/>
            </a:endParaRPr>
          </a:p>
        </p:txBody>
      </p:sp>
      <p:sp>
        <p:nvSpPr>
          <p:cNvPr id="3602" name="Google Shape;3602;p300"/>
          <p:cNvSpPr txBox="1"/>
          <p:nvPr>
            <p:ph idx="6" type="body"/>
          </p:nvPr>
        </p:nvSpPr>
        <p:spPr>
          <a:xfrm>
            <a:off x="4293235" y="798930"/>
            <a:ext cx="666300" cy="6663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3600"/>
              <a:buNone/>
            </a:pPr>
            <a:r>
              <a:rPr lang="it">
                <a:latin typeface="Poppins"/>
                <a:ea typeface="Poppins"/>
                <a:cs typeface="Poppins"/>
                <a:sym typeface="Poppins"/>
              </a:rPr>
              <a:t>1</a:t>
            </a:r>
            <a:endParaRPr>
              <a:latin typeface="Poppins"/>
              <a:ea typeface="Poppins"/>
              <a:cs typeface="Poppins"/>
              <a:sym typeface="Poppins"/>
            </a:endParaRPr>
          </a:p>
        </p:txBody>
      </p:sp>
      <p:sp>
        <p:nvSpPr>
          <p:cNvPr id="3603" name="Google Shape;3603;p300"/>
          <p:cNvSpPr txBox="1"/>
          <p:nvPr>
            <p:ph idx="7" type="body"/>
          </p:nvPr>
        </p:nvSpPr>
        <p:spPr>
          <a:xfrm>
            <a:off x="508133" y="2361689"/>
            <a:ext cx="2031600" cy="4572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2700"/>
              <a:buNone/>
            </a:pPr>
            <a:r>
              <a:rPr lang="it">
                <a:latin typeface="Poppins"/>
                <a:ea typeface="Poppins"/>
                <a:cs typeface="Poppins"/>
                <a:sym typeface="Poppins"/>
              </a:rPr>
              <a:t>To Sum up</a:t>
            </a:r>
            <a:endParaRPr>
              <a:latin typeface="Poppins"/>
              <a:ea typeface="Poppins"/>
              <a:cs typeface="Poppins"/>
              <a:sym typeface="Poppins"/>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8" name="Shape 3608"/>
        <p:cNvGrpSpPr/>
        <p:nvPr/>
      </p:nvGrpSpPr>
      <p:grpSpPr>
        <a:xfrm>
          <a:off x="0" y="0"/>
          <a:ext cx="0" cy="0"/>
          <a:chOff x="0" y="0"/>
          <a:chExt cx="0" cy="0"/>
        </a:xfrm>
      </p:grpSpPr>
      <p:sp>
        <p:nvSpPr>
          <p:cNvPr id="3609" name="Google Shape;3609;p301"/>
          <p:cNvSpPr/>
          <p:nvPr/>
        </p:nvSpPr>
        <p:spPr>
          <a:xfrm>
            <a:off x="3362325" y="0"/>
            <a:ext cx="5781600" cy="5143500"/>
          </a:xfrm>
          <a:prstGeom prst="rect">
            <a:avLst/>
          </a:prstGeom>
          <a:solidFill>
            <a:srgbClr val="F2DF4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610" name="Google Shape;3610;p301"/>
          <p:cNvSpPr txBox="1"/>
          <p:nvPr>
            <p:ph type="title"/>
          </p:nvPr>
        </p:nvSpPr>
        <p:spPr>
          <a:xfrm>
            <a:off x="129862" y="1720500"/>
            <a:ext cx="3033900" cy="1111800"/>
          </a:xfrm>
          <a:prstGeom prst="rect">
            <a:avLst/>
          </a:prstGeom>
          <a:noFill/>
          <a:ln>
            <a:noFill/>
          </a:ln>
        </p:spPr>
        <p:txBody>
          <a:bodyPr anchorCtr="0" anchor="b" bIns="68575" lIns="68575" spcFirstLastPara="1" rIns="68575" wrap="square" tIns="68575">
            <a:noAutofit/>
          </a:bodyPr>
          <a:lstStyle/>
          <a:p>
            <a:pPr indent="0" lvl="0" marL="0" rtl="0" algn="ctr">
              <a:lnSpc>
                <a:spcPct val="90000"/>
              </a:lnSpc>
              <a:spcBef>
                <a:spcPts val="0"/>
              </a:spcBef>
              <a:spcAft>
                <a:spcPts val="0"/>
              </a:spcAft>
              <a:buClr>
                <a:schemeClr val="dk1"/>
              </a:buClr>
              <a:buSzPts val="700"/>
              <a:buFont typeface="Calibri"/>
              <a:buNone/>
            </a:pPr>
            <a:r>
              <a:rPr b="1" lang="it" sz="2700"/>
              <a:t>Take aways</a:t>
            </a:r>
            <a:endParaRPr b="1" sz="2600">
              <a:latin typeface="Poppins"/>
              <a:ea typeface="Poppins"/>
              <a:cs typeface="Poppins"/>
              <a:sym typeface="Poppins"/>
            </a:endParaRPr>
          </a:p>
        </p:txBody>
      </p:sp>
      <p:sp>
        <p:nvSpPr>
          <p:cNvPr id="3611" name="Google Shape;3611;p301"/>
          <p:cNvSpPr/>
          <p:nvPr/>
        </p:nvSpPr>
        <p:spPr>
          <a:xfrm>
            <a:off x="3960653" y="3408300"/>
            <a:ext cx="539100" cy="540000"/>
          </a:xfrm>
          <a:prstGeom prst="ellipse">
            <a:avLst/>
          </a:prstGeom>
          <a:solidFill>
            <a:srgbClr val="7B7B7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Quattrocento Sans"/>
              <a:ea typeface="Quattrocento Sans"/>
              <a:cs typeface="Quattrocento Sans"/>
              <a:sym typeface="Quattrocento Sans"/>
            </a:endParaRPr>
          </a:p>
        </p:txBody>
      </p:sp>
      <p:sp>
        <p:nvSpPr>
          <p:cNvPr id="3612" name="Google Shape;3612;p301"/>
          <p:cNvSpPr/>
          <p:nvPr/>
        </p:nvSpPr>
        <p:spPr>
          <a:xfrm>
            <a:off x="3960228" y="2292225"/>
            <a:ext cx="540000" cy="540000"/>
          </a:xfrm>
          <a:prstGeom prst="ellipse">
            <a:avLst/>
          </a:prstGeom>
          <a:solidFill>
            <a:srgbClr val="7B7B7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Quattrocento Sans"/>
              <a:ea typeface="Quattrocento Sans"/>
              <a:cs typeface="Quattrocento Sans"/>
              <a:sym typeface="Quattrocento Sans"/>
            </a:endParaRPr>
          </a:p>
        </p:txBody>
      </p:sp>
      <p:sp>
        <p:nvSpPr>
          <p:cNvPr id="3613" name="Google Shape;3613;p301"/>
          <p:cNvSpPr/>
          <p:nvPr/>
        </p:nvSpPr>
        <p:spPr>
          <a:xfrm>
            <a:off x="3960228" y="1147575"/>
            <a:ext cx="540000" cy="540000"/>
          </a:xfrm>
          <a:prstGeom prst="ellipse">
            <a:avLst/>
          </a:prstGeom>
          <a:solidFill>
            <a:srgbClr val="7B7B7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Quattrocento Sans"/>
              <a:ea typeface="Quattrocento Sans"/>
              <a:cs typeface="Quattrocento Sans"/>
              <a:sym typeface="Quattrocento Sans"/>
            </a:endParaRPr>
          </a:p>
        </p:txBody>
      </p:sp>
      <p:sp>
        <p:nvSpPr>
          <p:cNvPr id="3614" name="Google Shape;3614;p301"/>
          <p:cNvSpPr txBox="1"/>
          <p:nvPr/>
        </p:nvSpPr>
        <p:spPr>
          <a:xfrm>
            <a:off x="4572000" y="1157801"/>
            <a:ext cx="4572000" cy="715800"/>
          </a:xfrm>
          <a:prstGeom prst="rect">
            <a:avLst/>
          </a:prstGeom>
          <a:noFill/>
          <a:ln>
            <a:noFill/>
          </a:ln>
        </p:spPr>
        <p:txBody>
          <a:bodyPr anchorCtr="0" anchor="t" bIns="34275" lIns="67500" spcFirstLastPara="1" rIns="67500" wrap="square" tIns="34275">
            <a:spAutoFit/>
          </a:bodyPr>
          <a:lstStyle/>
          <a:p>
            <a:pPr indent="0" lvl="0" marL="101600" marR="0" rtl="0" algn="l">
              <a:spcBef>
                <a:spcPts val="0"/>
              </a:spcBef>
              <a:spcAft>
                <a:spcPts val="0"/>
              </a:spcAft>
              <a:buNone/>
            </a:pPr>
            <a:r>
              <a:rPr b="1" lang="it">
                <a:solidFill>
                  <a:schemeClr val="dk1"/>
                </a:solidFill>
                <a:latin typeface="Poppins"/>
                <a:ea typeface="Poppins"/>
                <a:cs typeface="Poppins"/>
                <a:sym typeface="Poppins"/>
              </a:rPr>
              <a:t>Understanding human decision making can give suggestion to design human centered algorithms</a:t>
            </a:r>
            <a:endParaRPr sz="1400">
              <a:solidFill>
                <a:schemeClr val="dk1"/>
              </a:solidFill>
              <a:latin typeface="Calibri"/>
              <a:ea typeface="Calibri"/>
              <a:cs typeface="Calibri"/>
              <a:sym typeface="Calibri"/>
            </a:endParaRPr>
          </a:p>
        </p:txBody>
      </p:sp>
      <p:sp>
        <p:nvSpPr>
          <p:cNvPr id="3615" name="Google Shape;3615;p301"/>
          <p:cNvSpPr txBox="1"/>
          <p:nvPr/>
        </p:nvSpPr>
        <p:spPr>
          <a:xfrm>
            <a:off x="4572000" y="2347976"/>
            <a:ext cx="4572000" cy="500100"/>
          </a:xfrm>
          <a:prstGeom prst="rect">
            <a:avLst/>
          </a:prstGeom>
          <a:noFill/>
          <a:ln>
            <a:noFill/>
          </a:ln>
        </p:spPr>
        <p:txBody>
          <a:bodyPr anchorCtr="0" anchor="t" bIns="34275" lIns="67500" spcFirstLastPara="1" rIns="67500" wrap="square" tIns="34275">
            <a:spAutoFit/>
          </a:bodyPr>
          <a:lstStyle/>
          <a:p>
            <a:pPr indent="0" lvl="0" marL="101600" marR="0" rtl="0" algn="l">
              <a:lnSpc>
                <a:spcPct val="100000"/>
              </a:lnSpc>
              <a:spcBef>
                <a:spcPts val="0"/>
              </a:spcBef>
              <a:spcAft>
                <a:spcPts val="0"/>
              </a:spcAft>
              <a:buNone/>
            </a:pPr>
            <a:r>
              <a:rPr b="1" lang="it">
                <a:solidFill>
                  <a:schemeClr val="dk1"/>
                </a:solidFill>
                <a:latin typeface="Poppins"/>
                <a:ea typeface="Poppins"/>
                <a:cs typeface="Poppins"/>
                <a:sym typeface="Poppins"/>
              </a:rPr>
              <a:t>AI systems should be designed to support dynamic trust</a:t>
            </a:r>
            <a:endParaRPr sz="1400">
              <a:solidFill>
                <a:schemeClr val="dk1"/>
              </a:solidFill>
              <a:latin typeface="Poppins"/>
              <a:ea typeface="Poppins"/>
              <a:cs typeface="Poppins"/>
              <a:sym typeface="Poppins"/>
            </a:endParaRPr>
          </a:p>
        </p:txBody>
      </p:sp>
      <p:sp>
        <p:nvSpPr>
          <p:cNvPr id="3616" name="Google Shape;3616;p301"/>
          <p:cNvSpPr txBox="1"/>
          <p:nvPr/>
        </p:nvSpPr>
        <p:spPr>
          <a:xfrm>
            <a:off x="4572000" y="3481000"/>
            <a:ext cx="4572000" cy="500100"/>
          </a:xfrm>
          <a:prstGeom prst="rect">
            <a:avLst/>
          </a:prstGeom>
          <a:noFill/>
          <a:ln>
            <a:noFill/>
          </a:ln>
        </p:spPr>
        <p:txBody>
          <a:bodyPr anchorCtr="0" anchor="t" bIns="34275" lIns="67500" spcFirstLastPara="1" rIns="67500" wrap="square" tIns="34275">
            <a:spAutoFit/>
          </a:bodyPr>
          <a:lstStyle/>
          <a:p>
            <a:pPr indent="0" lvl="0" marL="101600" rtl="0" algn="l">
              <a:spcBef>
                <a:spcPts val="0"/>
              </a:spcBef>
              <a:spcAft>
                <a:spcPts val="0"/>
              </a:spcAft>
              <a:buClr>
                <a:schemeClr val="dk1"/>
              </a:buClr>
              <a:buFont typeface="Arial"/>
              <a:buNone/>
            </a:pPr>
            <a:r>
              <a:rPr b="1" lang="it">
                <a:solidFill>
                  <a:schemeClr val="dk1"/>
                </a:solidFill>
                <a:latin typeface="Poppins"/>
                <a:ea typeface="Poppins"/>
                <a:cs typeface="Poppins"/>
                <a:sym typeface="Poppins"/>
              </a:rPr>
              <a:t>A</a:t>
            </a:r>
            <a:r>
              <a:rPr b="1" lang="it">
                <a:solidFill>
                  <a:schemeClr val="dk1"/>
                </a:solidFill>
                <a:latin typeface="Poppins"/>
                <a:ea typeface="Poppins"/>
                <a:cs typeface="Poppins"/>
                <a:sym typeface="Poppins"/>
              </a:rPr>
              <a:t>I systems should guarantee human control and an oversight on the decisional process</a:t>
            </a:r>
            <a:endParaRPr sz="1400">
              <a:solidFill>
                <a:schemeClr val="dk1"/>
              </a:solidFill>
              <a:latin typeface="Poppins"/>
              <a:ea typeface="Poppins"/>
              <a:cs typeface="Poppins"/>
              <a:sym typeface="Poppins"/>
            </a:endParaRPr>
          </a:p>
        </p:txBody>
      </p:sp>
      <p:sp>
        <p:nvSpPr>
          <p:cNvPr id="3617" name="Google Shape;3617;p301"/>
          <p:cNvSpPr txBox="1"/>
          <p:nvPr/>
        </p:nvSpPr>
        <p:spPr>
          <a:xfrm>
            <a:off x="4095750" y="1200150"/>
            <a:ext cx="2382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it" sz="2700">
                <a:solidFill>
                  <a:schemeClr val="lt1"/>
                </a:solidFill>
                <a:latin typeface="Poppins"/>
                <a:ea typeface="Poppins"/>
                <a:cs typeface="Poppins"/>
                <a:sym typeface="Poppins"/>
              </a:rPr>
              <a:t>1</a:t>
            </a:r>
            <a:endParaRPr sz="1100"/>
          </a:p>
        </p:txBody>
      </p:sp>
      <p:sp>
        <p:nvSpPr>
          <p:cNvPr id="3618" name="Google Shape;3618;p301"/>
          <p:cNvSpPr txBox="1"/>
          <p:nvPr/>
        </p:nvSpPr>
        <p:spPr>
          <a:xfrm>
            <a:off x="4063541" y="2319851"/>
            <a:ext cx="2382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it" sz="2700">
                <a:solidFill>
                  <a:schemeClr val="lt1"/>
                </a:solidFill>
                <a:latin typeface="Poppins"/>
                <a:ea typeface="Poppins"/>
                <a:cs typeface="Poppins"/>
                <a:sym typeface="Poppins"/>
              </a:rPr>
              <a:t>2</a:t>
            </a:r>
            <a:endParaRPr sz="1100"/>
          </a:p>
        </p:txBody>
      </p:sp>
      <p:sp>
        <p:nvSpPr>
          <p:cNvPr id="3619" name="Google Shape;3619;p301"/>
          <p:cNvSpPr txBox="1"/>
          <p:nvPr/>
        </p:nvSpPr>
        <p:spPr>
          <a:xfrm>
            <a:off x="4057650" y="3448050"/>
            <a:ext cx="2382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it" sz="2700">
                <a:solidFill>
                  <a:schemeClr val="lt1"/>
                </a:solidFill>
                <a:latin typeface="Poppins"/>
                <a:ea typeface="Poppins"/>
                <a:cs typeface="Poppins"/>
                <a:sym typeface="Poppins"/>
              </a:rPr>
              <a:t>3</a:t>
            </a:r>
            <a:endParaRPr sz="1100"/>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4" name="Shape 3624"/>
        <p:cNvGrpSpPr/>
        <p:nvPr/>
      </p:nvGrpSpPr>
      <p:grpSpPr>
        <a:xfrm>
          <a:off x="0" y="0"/>
          <a:ext cx="0" cy="0"/>
          <a:chOff x="0" y="0"/>
          <a:chExt cx="0" cy="0"/>
        </a:xfrm>
      </p:grpSpPr>
      <p:sp>
        <p:nvSpPr>
          <p:cNvPr id="3625" name="Google Shape;3625;p302"/>
          <p:cNvSpPr txBox="1"/>
          <p:nvPr/>
        </p:nvSpPr>
        <p:spPr>
          <a:xfrm>
            <a:off x="0" y="0"/>
            <a:ext cx="9144000" cy="5143500"/>
          </a:xfrm>
          <a:prstGeom prst="rect">
            <a:avLst/>
          </a:prstGeom>
          <a:solidFill>
            <a:srgbClr val="222222"/>
          </a:solidFill>
          <a:ln>
            <a:noFill/>
          </a:ln>
        </p:spPr>
        <p:txBody>
          <a:bodyPr anchorCtr="0" anchor="ctr" bIns="68575" lIns="68575" spcFirstLastPara="1" rIns="68575" wrap="square" tIns="68575">
            <a:normAutofit fontScale="97500"/>
          </a:bodyPr>
          <a:lstStyle/>
          <a:p>
            <a:pPr indent="0" lvl="0" marL="0" marR="0" rtl="0" algn="ctr">
              <a:lnSpc>
                <a:spcPct val="90000"/>
              </a:lnSpc>
              <a:spcBef>
                <a:spcPts val="0"/>
              </a:spcBef>
              <a:spcAft>
                <a:spcPts val="0"/>
              </a:spcAft>
              <a:buClr>
                <a:srgbClr val="F2DF4D"/>
              </a:buClr>
              <a:buSzPct val="100000"/>
              <a:buFont typeface="Poppins"/>
              <a:buNone/>
            </a:pPr>
            <a:r>
              <a:rPr b="1" lang="it" sz="7200">
                <a:solidFill>
                  <a:srgbClr val="F2DF4D"/>
                </a:solidFill>
                <a:latin typeface="Poppins"/>
                <a:ea typeface="Poppins"/>
                <a:cs typeface="Poppins"/>
                <a:sym typeface="Poppins"/>
              </a:rPr>
              <a:t>Thank you!</a:t>
            </a:r>
            <a:endParaRPr sz="1100"/>
          </a:p>
          <a:p>
            <a:pPr indent="0" lvl="0" marL="0" marR="0" rtl="0" algn="ctr">
              <a:lnSpc>
                <a:spcPct val="90000"/>
              </a:lnSpc>
              <a:spcBef>
                <a:spcPts val="0"/>
              </a:spcBef>
              <a:spcAft>
                <a:spcPts val="0"/>
              </a:spcAft>
              <a:buClr>
                <a:schemeClr val="dk1"/>
              </a:buClr>
              <a:buSzPct val="100000"/>
              <a:buFont typeface="Poppins"/>
              <a:buNone/>
            </a:pPr>
            <a:r>
              <a:t/>
            </a:r>
            <a:endParaRPr b="1" sz="7200">
              <a:solidFill>
                <a:srgbClr val="F2DF4D"/>
              </a:solidFill>
              <a:latin typeface="Poppins"/>
              <a:ea typeface="Poppins"/>
              <a:cs typeface="Poppins"/>
              <a:sym typeface="Poppins"/>
            </a:endParaRPr>
          </a:p>
        </p:txBody>
      </p:sp>
      <p:sp>
        <p:nvSpPr>
          <p:cNvPr id="3626" name="Google Shape;3626;p302"/>
          <p:cNvSpPr txBox="1"/>
          <p:nvPr/>
        </p:nvSpPr>
        <p:spPr>
          <a:xfrm>
            <a:off x="1457738" y="2500313"/>
            <a:ext cx="6390450" cy="1138238"/>
          </a:xfrm>
          <a:prstGeom prst="rect">
            <a:avLst/>
          </a:prstGeom>
          <a:noFill/>
          <a:ln>
            <a:noFill/>
          </a:ln>
        </p:spPr>
        <p:txBody>
          <a:bodyPr anchorCtr="0" anchor="ctr" bIns="68575" lIns="68575" spcFirstLastPara="1" rIns="68575" wrap="square" tIns="68575">
            <a:normAutofit/>
          </a:bodyPr>
          <a:lstStyle/>
          <a:p>
            <a:pPr indent="0" lvl="0" marL="0" marR="0" rtl="0" algn="ctr">
              <a:lnSpc>
                <a:spcPct val="170000"/>
              </a:lnSpc>
              <a:spcBef>
                <a:spcPts val="0"/>
              </a:spcBef>
              <a:spcAft>
                <a:spcPts val="900"/>
              </a:spcAft>
              <a:buClr>
                <a:srgbClr val="EDEDED"/>
              </a:buClr>
              <a:buSzPts val="1500"/>
              <a:buFont typeface="Arial"/>
              <a:buNone/>
            </a:pPr>
            <a:r>
              <a:rPr lang="it" sz="1500" u="sng">
                <a:solidFill>
                  <a:schemeClr val="hlink"/>
                </a:solidFill>
                <a:latin typeface="Poppins"/>
                <a:ea typeface="Poppins"/>
                <a:cs typeface="Poppins"/>
                <a:sym typeface="Poppins"/>
                <a:hlinkClick r:id="rId3"/>
              </a:rPr>
              <a:t>andrea.beretta@isti.cnr.it</a:t>
            </a:r>
            <a:endParaRPr sz="1500">
              <a:solidFill>
                <a:srgbClr val="EDEDED"/>
              </a:solidFill>
              <a:latin typeface="Poppins"/>
              <a:ea typeface="Poppins"/>
              <a:cs typeface="Poppins"/>
              <a:sym typeface="Poppins"/>
            </a:endParaRPr>
          </a:p>
        </p:txBody>
      </p:sp>
      <p:pic>
        <p:nvPicPr>
          <p:cNvPr id="3627" name="Google Shape;3627;p302"/>
          <p:cNvPicPr preferRelativeResize="0"/>
          <p:nvPr/>
        </p:nvPicPr>
        <p:blipFill rotWithShape="1">
          <a:blip r:embed="rId4">
            <a:alphaModFix/>
          </a:blip>
          <a:srcRect b="0" l="0" r="0" t="0"/>
          <a:stretch/>
        </p:blipFill>
        <p:spPr>
          <a:xfrm>
            <a:off x="3190897" y="4403128"/>
            <a:ext cx="967425" cy="416441"/>
          </a:xfrm>
          <a:prstGeom prst="rect">
            <a:avLst/>
          </a:prstGeom>
          <a:noFill/>
          <a:ln>
            <a:noFill/>
          </a:ln>
        </p:spPr>
      </p:pic>
      <p:pic>
        <p:nvPicPr>
          <p:cNvPr id="3628" name="Google Shape;3628;p302" title="Logo FAIR_white.png"/>
          <p:cNvPicPr preferRelativeResize="0"/>
          <p:nvPr/>
        </p:nvPicPr>
        <p:blipFill>
          <a:blip r:embed="rId5">
            <a:alphaModFix/>
          </a:blip>
          <a:stretch>
            <a:fillRect/>
          </a:stretch>
        </p:blipFill>
        <p:spPr>
          <a:xfrm>
            <a:off x="4714575" y="4403124"/>
            <a:ext cx="1400474" cy="4164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3" name="Shape 2683"/>
        <p:cNvGrpSpPr/>
        <p:nvPr/>
      </p:nvGrpSpPr>
      <p:grpSpPr>
        <a:xfrm>
          <a:off x="0" y="0"/>
          <a:ext cx="0" cy="0"/>
          <a:chOff x="0" y="0"/>
          <a:chExt cx="0" cy="0"/>
        </a:xfrm>
      </p:grpSpPr>
      <p:sp>
        <p:nvSpPr>
          <p:cNvPr id="2684" name="Google Shape;2684;p210"/>
          <p:cNvSpPr txBox="1"/>
          <p:nvPr/>
        </p:nvSpPr>
        <p:spPr>
          <a:xfrm>
            <a:off x="508397" y="428625"/>
            <a:ext cx="7341600" cy="689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lang="it" sz="3200">
                <a:solidFill>
                  <a:schemeClr val="dk1"/>
                </a:solidFill>
                <a:latin typeface="Poppins"/>
                <a:ea typeface="Poppins"/>
                <a:cs typeface="Poppins"/>
                <a:sym typeface="Poppins"/>
              </a:rPr>
              <a:t>Axioms of Expected Utility Theory</a:t>
            </a:r>
            <a:endParaRPr sz="1000">
              <a:latin typeface="Poppins"/>
              <a:ea typeface="Poppins"/>
              <a:cs typeface="Poppins"/>
              <a:sym typeface="Poppins"/>
            </a:endParaRPr>
          </a:p>
        </p:txBody>
      </p:sp>
      <p:sp>
        <p:nvSpPr>
          <p:cNvPr id="2685" name="Google Shape;2685;p210"/>
          <p:cNvSpPr/>
          <p:nvPr/>
        </p:nvSpPr>
        <p:spPr>
          <a:xfrm>
            <a:off x="552746" y="1292404"/>
            <a:ext cx="1502100" cy="2543100"/>
          </a:xfrm>
          <a:prstGeom prst="rect">
            <a:avLst/>
          </a:prstGeom>
          <a:solidFill>
            <a:srgbClr val="777777"/>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686" name="Google Shape;2686;p210"/>
          <p:cNvSpPr txBox="1"/>
          <p:nvPr/>
        </p:nvSpPr>
        <p:spPr>
          <a:xfrm>
            <a:off x="595289" y="2677746"/>
            <a:ext cx="1417200" cy="2385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it" sz="1100">
                <a:solidFill>
                  <a:schemeClr val="lt1"/>
                </a:solidFill>
                <a:latin typeface="Poppins"/>
                <a:ea typeface="Poppins"/>
                <a:cs typeface="Poppins"/>
                <a:sym typeface="Poppins"/>
              </a:rPr>
              <a:t>Independence</a:t>
            </a:r>
            <a:endParaRPr sz="1000">
              <a:latin typeface="Poppins"/>
              <a:ea typeface="Poppins"/>
              <a:cs typeface="Poppins"/>
              <a:sym typeface="Poppins"/>
            </a:endParaRPr>
          </a:p>
        </p:txBody>
      </p:sp>
      <p:sp>
        <p:nvSpPr>
          <p:cNvPr id="2687" name="Google Shape;2687;p210"/>
          <p:cNvSpPr/>
          <p:nvPr/>
        </p:nvSpPr>
        <p:spPr>
          <a:xfrm>
            <a:off x="595122" y="2993247"/>
            <a:ext cx="1417500" cy="787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it" sz="800">
                <a:solidFill>
                  <a:schemeClr val="lt1"/>
                </a:solidFill>
                <a:latin typeface="Poppins"/>
                <a:ea typeface="Poppins"/>
                <a:cs typeface="Poppins"/>
                <a:sym typeface="Poppins"/>
              </a:rPr>
              <a:t>Preferences should depend exclusively on the outcomes that are</a:t>
            </a:r>
            <a:endParaRPr sz="800">
              <a:solidFill>
                <a:schemeClr val="lt1"/>
              </a:solidFill>
              <a:latin typeface="Poppins"/>
              <a:ea typeface="Poppins"/>
              <a:cs typeface="Poppins"/>
              <a:sym typeface="Poppins"/>
            </a:endParaRPr>
          </a:p>
          <a:p>
            <a:pPr indent="0" lvl="0" marL="0" marR="0" rtl="0" algn="l">
              <a:spcBef>
                <a:spcPts val="0"/>
              </a:spcBef>
              <a:spcAft>
                <a:spcPts val="0"/>
              </a:spcAft>
              <a:buNone/>
            </a:pPr>
            <a:r>
              <a:rPr lang="it" sz="800">
                <a:solidFill>
                  <a:schemeClr val="lt1"/>
                </a:solidFill>
                <a:latin typeface="Poppins"/>
                <a:ea typeface="Poppins"/>
                <a:cs typeface="Poppins"/>
                <a:sym typeface="Poppins"/>
              </a:rPr>
              <a:t>different between alternatives</a:t>
            </a:r>
            <a:endParaRPr sz="800">
              <a:solidFill>
                <a:schemeClr val="lt1"/>
              </a:solidFill>
              <a:latin typeface="Poppins"/>
              <a:ea typeface="Poppins"/>
              <a:cs typeface="Poppins"/>
              <a:sym typeface="Poppins"/>
            </a:endParaRPr>
          </a:p>
          <a:p>
            <a:pPr indent="0" lvl="0" marL="0" marR="0" rtl="0" algn="l">
              <a:spcBef>
                <a:spcPts val="0"/>
              </a:spcBef>
              <a:spcAft>
                <a:spcPts val="0"/>
              </a:spcAft>
              <a:buNone/>
            </a:pPr>
            <a:r>
              <a:t/>
            </a:r>
            <a:endParaRPr sz="800">
              <a:solidFill>
                <a:schemeClr val="lt1"/>
              </a:solidFill>
              <a:latin typeface="Poppins"/>
              <a:ea typeface="Poppins"/>
              <a:cs typeface="Poppins"/>
              <a:sym typeface="Poppins"/>
            </a:endParaRPr>
          </a:p>
        </p:txBody>
      </p:sp>
      <p:sp>
        <p:nvSpPr>
          <p:cNvPr id="2688" name="Google Shape;2688;p210"/>
          <p:cNvSpPr/>
          <p:nvPr/>
        </p:nvSpPr>
        <p:spPr>
          <a:xfrm>
            <a:off x="741298" y="1489480"/>
            <a:ext cx="1125000" cy="1125000"/>
          </a:xfrm>
          <a:prstGeom prst="rect">
            <a:avLst/>
          </a:prstGeom>
          <a:solidFill>
            <a:srgbClr val="F4DD4D"/>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it" sz="4400">
                <a:solidFill>
                  <a:srgbClr val="333333"/>
                </a:solidFill>
                <a:latin typeface="Poppins"/>
                <a:ea typeface="Poppins"/>
                <a:cs typeface="Poppins"/>
                <a:sym typeface="Poppins"/>
              </a:rPr>
              <a:t>1</a:t>
            </a:r>
            <a:endParaRPr sz="1000">
              <a:solidFill>
                <a:srgbClr val="333333"/>
              </a:solidFill>
              <a:latin typeface="Poppins"/>
              <a:ea typeface="Poppins"/>
              <a:cs typeface="Poppins"/>
              <a:sym typeface="Poppins"/>
            </a:endParaRPr>
          </a:p>
        </p:txBody>
      </p:sp>
      <p:sp>
        <p:nvSpPr>
          <p:cNvPr id="2689" name="Google Shape;2689;p210"/>
          <p:cNvSpPr/>
          <p:nvPr/>
        </p:nvSpPr>
        <p:spPr>
          <a:xfrm>
            <a:off x="2204232" y="1292404"/>
            <a:ext cx="1502100" cy="2543100"/>
          </a:xfrm>
          <a:prstGeom prst="rect">
            <a:avLst/>
          </a:prstGeom>
          <a:solidFill>
            <a:srgbClr val="777777"/>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690" name="Google Shape;2690;p210"/>
          <p:cNvSpPr txBox="1"/>
          <p:nvPr/>
        </p:nvSpPr>
        <p:spPr>
          <a:xfrm>
            <a:off x="2246776" y="2677746"/>
            <a:ext cx="1417200" cy="2385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it" sz="1100">
                <a:solidFill>
                  <a:schemeClr val="lt1"/>
                </a:solidFill>
                <a:latin typeface="Poppins"/>
                <a:ea typeface="Poppins"/>
                <a:cs typeface="Poppins"/>
                <a:sym typeface="Poppins"/>
              </a:rPr>
              <a:t>Transitivity</a:t>
            </a:r>
            <a:endParaRPr sz="1000">
              <a:latin typeface="Poppins"/>
              <a:ea typeface="Poppins"/>
              <a:cs typeface="Poppins"/>
              <a:sym typeface="Poppins"/>
            </a:endParaRPr>
          </a:p>
        </p:txBody>
      </p:sp>
      <p:sp>
        <p:nvSpPr>
          <p:cNvPr id="2691" name="Google Shape;2691;p210"/>
          <p:cNvSpPr/>
          <p:nvPr/>
        </p:nvSpPr>
        <p:spPr>
          <a:xfrm>
            <a:off x="2246609" y="2993247"/>
            <a:ext cx="1417500" cy="787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it" sz="800">
                <a:solidFill>
                  <a:schemeClr val="lt1"/>
                </a:solidFill>
                <a:latin typeface="Poppins"/>
                <a:ea typeface="Poppins"/>
                <a:cs typeface="Poppins"/>
                <a:sym typeface="Poppins"/>
              </a:rPr>
              <a:t>If a person prefers alternative A to alternative B, then it should</a:t>
            </a:r>
            <a:endParaRPr sz="800">
              <a:solidFill>
                <a:schemeClr val="lt1"/>
              </a:solidFill>
              <a:latin typeface="Poppins"/>
              <a:ea typeface="Poppins"/>
              <a:cs typeface="Poppins"/>
              <a:sym typeface="Poppins"/>
            </a:endParaRPr>
          </a:p>
          <a:p>
            <a:pPr indent="0" lvl="0" marL="0" marR="0" rtl="0" algn="l">
              <a:spcBef>
                <a:spcPts val="0"/>
              </a:spcBef>
              <a:spcAft>
                <a:spcPts val="0"/>
              </a:spcAft>
              <a:buNone/>
            </a:pPr>
            <a:r>
              <a:rPr lang="it" sz="800">
                <a:solidFill>
                  <a:schemeClr val="lt1"/>
                </a:solidFill>
                <a:latin typeface="Poppins"/>
                <a:ea typeface="Poppins"/>
                <a:cs typeface="Poppins"/>
                <a:sym typeface="Poppins"/>
              </a:rPr>
              <a:t>always prefer A to B.</a:t>
            </a:r>
            <a:endParaRPr sz="800">
              <a:solidFill>
                <a:schemeClr val="lt1"/>
              </a:solidFill>
              <a:latin typeface="Poppins"/>
              <a:ea typeface="Poppins"/>
              <a:cs typeface="Poppins"/>
              <a:sym typeface="Poppins"/>
            </a:endParaRPr>
          </a:p>
          <a:p>
            <a:pPr indent="0" lvl="0" marL="0" marR="0" rtl="0" algn="l">
              <a:spcBef>
                <a:spcPts val="0"/>
              </a:spcBef>
              <a:spcAft>
                <a:spcPts val="0"/>
              </a:spcAft>
              <a:buNone/>
            </a:pPr>
            <a:r>
              <a:t/>
            </a:r>
            <a:endParaRPr sz="800">
              <a:solidFill>
                <a:schemeClr val="lt1"/>
              </a:solidFill>
              <a:latin typeface="Poppins"/>
              <a:ea typeface="Poppins"/>
              <a:cs typeface="Poppins"/>
              <a:sym typeface="Poppins"/>
            </a:endParaRPr>
          </a:p>
        </p:txBody>
      </p:sp>
      <p:sp>
        <p:nvSpPr>
          <p:cNvPr id="2692" name="Google Shape;2692;p210"/>
          <p:cNvSpPr/>
          <p:nvPr/>
        </p:nvSpPr>
        <p:spPr>
          <a:xfrm>
            <a:off x="2392784" y="1489480"/>
            <a:ext cx="1125000" cy="1125000"/>
          </a:xfrm>
          <a:prstGeom prst="rect">
            <a:avLst/>
          </a:prstGeom>
          <a:solidFill>
            <a:srgbClr val="F4DD4D"/>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it" sz="4400">
                <a:solidFill>
                  <a:srgbClr val="333333"/>
                </a:solidFill>
                <a:latin typeface="Poppins"/>
                <a:ea typeface="Poppins"/>
                <a:cs typeface="Poppins"/>
                <a:sym typeface="Poppins"/>
              </a:rPr>
              <a:t>2</a:t>
            </a:r>
            <a:endParaRPr sz="1000">
              <a:solidFill>
                <a:srgbClr val="333333"/>
              </a:solidFill>
              <a:latin typeface="Poppins"/>
              <a:ea typeface="Poppins"/>
              <a:cs typeface="Poppins"/>
              <a:sym typeface="Poppins"/>
            </a:endParaRPr>
          </a:p>
        </p:txBody>
      </p:sp>
      <p:sp>
        <p:nvSpPr>
          <p:cNvPr id="2693" name="Google Shape;2693;p210"/>
          <p:cNvSpPr/>
          <p:nvPr/>
        </p:nvSpPr>
        <p:spPr>
          <a:xfrm>
            <a:off x="3841862" y="1292404"/>
            <a:ext cx="1502100" cy="2543100"/>
          </a:xfrm>
          <a:prstGeom prst="rect">
            <a:avLst/>
          </a:prstGeom>
          <a:solidFill>
            <a:srgbClr val="777777"/>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694" name="Google Shape;2694;p210"/>
          <p:cNvSpPr txBox="1"/>
          <p:nvPr/>
        </p:nvSpPr>
        <p:spPr>
          <a:xfrm>
            <a:off x="3884405" y="2677746"/>
            <a:ext cx="1417200" cy="2385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it" sz="1100">
                <a:solidFill>
                  <a:schemeClr val="lt1"/>
                </a:solidFill>
                <a:latin typeface="Poppins"/>
                <a:ea typeface="Poppins"/>
                <a:cs typeface="Poppins"/>
                <a:sym typeface="Poppins"/>
              </a:rPr>
              <a:t>Dominance</a:t>
            </a:r>
            <a:endParaRPr sz="1000">
              <a:latin typeface="Poppins"/>
              <a:ea typeface="Poppins"/>
              <a:cs typeface="Poppins"/>
              <a:sym typeface="Poppins"/>
            </a:endParaRPr>
          </a:p>
        </p:txBody>
      </p:sp>
      <p:sp>
        <p:nvSpPr>
          <p:cNvPr id="2695" name="Google Shape;2695;p210"/>
          <p:cNvSpPr/>
          <p:nvPr/>
        </p:nvSpPr>
        <p:spPr>
          <a:xfrm>
            <a:off x="3884238" y="2993247"/>
            <a:ext cx="1417500" cy="787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it" sz="800">
                <a:solidFill>
                  <a:schemeClr val="lt1"/>
                </a:solidFill>
                <a:latin typeface="Poppins"/>
                <a:ea typeface="Poppins"/>
                <a:cs typeface="Poppins"/>
                <a:sym typeface="Poppins"/>
              </a:rPr>
              <a:t>If alternative A is better than B on one attribute and it is not inferior on all other attributes then it will always be chosen</a:t>
            </a:r>
            <a:endParaRPr sz="800">
              <a:solidFill>
                <a:schemeClr val="lt1"/>
              </a:solidFill>
              <a:latin typeface="Poppins"/>
              <a:ea typeface="Poppins"/>
              <a:cs typeface="Poppins"/>
              <a:sym typeface="Poppins"/>
            </a:endParaRPr>
          </a:p>
          <a:p>
            <a:pPr indent="0" lvl="0" marL="0" marR="0" rtl="0" algn="l">
              <a:spcBef>
                <a:spcPts val="0"/>
              </a:spcBef>
              <a:spcAft>
                <a:spcPts val="0"/>
              </a:spcAft>
              <a:buNone/>
            </a:pPr>
            <a:r>
              <a:t/>
            </a:r>
            <a:endParaRPr sz="800">
              <a:solidFill>
                <a:schemeClr val="lt1"/>
              </a:solidFill>
              <a:latin typeface="Poppins"/>
              <a:ea typeface="Poppins"/>
              <a:cs typeface="Poppins"/>
              <a:sym typeface="Poppins"/>
            </a:endParaRPr>
          </a:p>
        </p:txBody>
      </p:sp>
      <p:sp>
        <p:nvSpPr>
          <p:cNvPr id="2696" name="Google Shape;2696;p210"/>
          <p:cNvSpPr/>
          <p:nvPr/>
        </p:nvSpPr>
        <p:spPr>
          <a:xfrm>
            <a:off x="4030414" y="1489480"/>
            <a:ext cx="1125000" cy="1125000"/>
          </a:xfrm>
          <a:prstGeom prst="rect">
            <a:avLst/>
          </a:prstGeom>
          <a:solidFill>
            <a:srgbClr val="F4DD4D"/>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it" sz="4400">
                <a:solidFill>
                  <a:srgbClr val="333333"/>
                </a:solidFill>
                <a:latin typeface="Poppins"/>
                <a:ea typeface="Poppins"/>
                <a:cs typeface="Poppins"/>
                <a:sym typeface="Poppins"/>
              </a:rPr>
              <a:t>3</a:t>
            </a:r>
            <a:endParaRPr sz="1000">
              <a:solidFill>
                <a:srgbClr val="333333"/>
              </a:solidFill>
              <a:latin typeface="Poppins"/>
              <a:ea typeface="Poppins"/>
              <a:cs typeface="Poppins"/>
              <a:sym typeface="Poppins"/>
            </a:endParaRPr>
          </a:p>
        </p:txBody>
      </p:sp>
      <p:sp>
        <p:nvSpPr>
          <p:cNvPr id="2697" name="Google Shape;2697;p210"/>
          <p:cNvSpPr/>
          <p:nvPr/>
        </p:nvSpPr>
        <p:spPr>
          <a:xfrm>
            <a:off x="5459274" y="1292404"/>
            <a:ext cx="1502100" cy="2543100"/>
          </a:xfrm>
          <a:prstGeom prst="rect">
            <a:avLst/>
          </a:prstGeom>
          <a:solidFill>
            <a:srgbClr val="777777"/>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698" name="Google Shape;2698;p210"/>
          <p:cNvSpPr txBox="1"/>
          <p:nvPr/>
        </p:nvSpPr>
        <p:spPr>
          <a:xfrm>
            <a:off x="5501818" y="2677746"/>
            <a:ext cx="1417200" cy="2385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it" sz="1100">
                <a:solidFill>
                  <a:schemeClr val="lt1"/>
                </a:solidFill>
                <a:latin typeface="Poppins"/>
                <a:ea typeface="Poppins"/>
                <a:cs typeface="Poppins"/>
                <a:sym typeface="Poppins"/>
              </a:rPr>
              <a:t>Regularity</a:t>
            </a:r>
            <a:endParaRPr sz="1000">
              <a:latin typeface="Poppins"/>
              <a:ea typeface="Poppins"/>
              <a:cs typeface="Poppins"/>
              <a:sym typeface="Poppins"/>
            </a:endParaRPr>
          </a:p>
        </p:txBody>
      </p:sp>
      <p:sp>
        <p:nvSpPr>
          <p:cNvPr id="2699" name="Google Shape;2699;p210"/>
          <p:cNvSpPr/>
          <p:nvPr/>
        </p:nvSpPr>
        <p:spPr>
          <a:xfrm>
            <a:off x="5501650" y="2993247"/>
            <a:ext cx="1417500" cy="787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it" sz="800">
                <a:solidFill>
                  <a:schemeClr val="lt1"/>
                </a:solidFill>
                <a:latin typeface="Poppins"/>
                <a:ea typeface="Poppins"/>
                <a:cs typeface="Poppins"/>
                <a:sym typeface="Poppins"/>
              </a:rPr>
              <a:t>In a binary choice, the preference for an alternative depends on</a:t>
            </a:r>
            <a:endParaRPr sz="800">
              <a:solidFill>
                <a:schemeClr val="lt1"/>
              </a:solidFill>
              <a:latin typeface="Poppins"/>
              <a:ea typeface="Poppins"/>
              <a:cs typeface="Poppins"/>
              <a:sym typeface="Poppins"/>
            </a:endParaRPr>
          </a:p>
          <a:p>
            <a:pPr indent="0" lvl="0" marL="0" marR="0" rtl="0" algn="l">
              <a:spcBef>
                <a:spcPts val="0"/>
              </a:spcBef>
              <a:spcAft>
                <a:spcPts val="0"/>
              </a:spcAft>
              <a:buNone/>
            </a:pPr>
            <a:r>
              <a:rPr lang="it" sz="800">
                <a:solidFill>
                  <a:schemeClr val="lt1"/>
                </a:solidFill>
                <a:latin typeface="Poppins"/>
                <a:ea typeface="Poppins"/>
                <a:cs typeface="Poppins"/>
                <a:sym typeface="Poppins"/>
              </a:rPr>
              <a:t>its relative utility compared to the other</a:t>
            </a:r>
            <a:endParaRPr sz="800">
              <a:solidFill>
                <a:schemeClr val="lt1"/>
              </a:solidFill>
              <a:latin typeface="Poppins"/>
              <a:ea typeface="Poppins"/>
              <a:cs typeface="Poppins"/>
              <a:sym typeface="Poppins"/>
            </a:endParaRPr>
          </a:p>
          <a:p>
            <a:pPr indent="0" lvl="0" marL="0" marR="0" rtl="0" algn="l">
              <a:spcBef>
                <a:spcPts val="0"/>
              </a:spcBef>
              <a:spcAft>
                <a:spcPts val="0"/>
              </a:spcAft>
              <a:buNone/>
            </a:pPr>
            <a:r>
              <a:t/>
            </a:r>
            <a:endParaRPr sz="800">
              <a:solidFill>
                <a:schemeClr val="lt1"/>
              </a:solidFill>
              <a:latin typeface="Poppins"/>
              <a:ea typeface="Poppins"/>
              <a:cs typeface="Poppins"/>
              <a:sym typeface="Poppins"/>
            </a:endParaRPr>
          </a:p>
        </p:txBody>
      </p:sp>
      <p:sp>
        <p:nvSpPr>
          <p:cNvPr id="2700" name="Google Shape;2700;p210"/>
          <p:cNvSpPr/>
          <p:nvPr/>
        </p:nvSpPr>
        <p:spPr>
          <a:xfrm>
            <a:off x="5647826" y="1489480"/>
            <a:ext cx="1125000" cy="1125000"/>
          </a:xfrm>
          <a:prstGeom prst="rect">
            <a:avLst/>
          </a:prstGeom>
          <a:solidFill>
            <a:srgbClr val="F4DD4D"/>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it" sz="4400">
                <a:solidFill>
                  <a:srgbClr val="333333"/>
                </a:solidFill>
                <a:latin typeface="Poppins"/>
                <a:ea typeface="Poppins"/>
                <a:cs typeface="Poppins"/>
                <a:sym typeface="Poppins"/>
              </a:rPr>
              <a:t>4</a:t>
            </a:r>
            <a:endParaRPr sz="1000">
              <a:solidFill>
                <a:srgbClr val="333333"/>
              </a:solidFill>
              <a:latin typeface="Poppins"/>
              <a:ea typeface="Poppins"/>
              <a:cs typeface="Poppins"/>
              <a:sym typeface="Poppins"/>
            </a:endParaRPr>
          </a:p>
        </p:txBody>
      </p:sp>
      <p:sp>
        <p:nvSpPr>
          <p:cNvPr id="2701" name="Google Shape;2701;p210"/>
          <p:cNvSpPr/>
          <p:nvPr/>
        </p:nvSpPr>
        <p:spPr>
          <a:xfrm>
            <a:off x="7080743" y="1285874"/>
            <a:ext cx="1502100" cy="2543100"/>
          </a:xfrm>
          <a:prstGeom prst="rect">
            <a:avLst/>
          </a:prstGeom>
          <a:solidFill>
            <a:srgbClr val="777777"/>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702" name="Google Shape;2702;p210"/>
          <p:cNvSpPr txBox="1"/>
          <p:nvPr/>
        </p:nvSpPr>
        <p:spPr>
          <a:xfrm>
            <a:off x="7123287" y="2671215"/>
            <a:ext cx="1417200" cy="2385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it" sz="1100">
                <a:solidFill>
                  <a:schemeClr val="lt1"/>
                </a:solidFill>
                <a:latin typeface="Poppins"/>
                <a:ea typeface="Poppins"/>
                <a:cs typeface="Poppins"/>
                <a:sym typeface="Poppins"/>
              </a:rPr>
              <a:t>Invariance</a:t>
            </a:r>
            <a:endParaRPr sz="1000">
              <a:latin typeface="Poppins"/>
              <a:ea typeface="Poppins"/>
              <a:cs typeface="Poppins"/>
              <a:sym typeface="Poppins"/>
            </a:endParaRPr>
          </a:p>
        </p:txBody>
      </p:sp>
      <p:sp>
        <p:nvSpPr>
          <p:cNvPr id="2703" name="Google Shape;2703;p210"/>
          <p:cNvSpPr/>
          <p:nvPr/>
        </p:nvSpPr>
        <p:spPr>
          <a:xfrm>
            <a:off x="7123120" y="2986716"/>
            <a:ext cx="1417500" cy="787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it" sz="800">
                <a:solidFill>
                  <a:schemeClr val="lt1"/>
                </a:solidFill>
                <a:latin typeface="Poppins"/>
                <a:ea typeface="Poppins"/>
                <a:cs typeface="Poppins"/>
                <a:sym typeface="Poppins"/>
              </a:rPr>
              <a:t>If an alternative is preferred to another one, such preference</a:t>
            </a:r>
            <a:endParaRPr sz="800">
              <a:solidFill>
                <a:schemeClr val="lt1"/>
              </a:solidFill>
              <a:latin typeface="Poppins"/>
              <a:ea typeface="Poppins"/>
              <a:cs typeface="Poppins"/>
              <a:sym typeface="Poppins"/>
            </a:endParaRPr>
          </a:p>
          <a:p>
            <a:pPr indent="0" lvl="0" marL="0" marR="0" rtl="0" algn="l">
              <a:spcBef>
                <a:spcPts val="0"/>
              </a:spcBef>
              <a:spcAft>
                <a:spcPts val="0"/>
              </a:spcAft>
              <a:buNone/>
            </a:pPr>
            <a:r>
              <a:rPr lang="it" sz="800">
                <a:solidFill>
                  <a:schemeClr val="lt1"/>
                </a:solidFill>
                <a:latin typeface="Poppins"/>
                <a:ea typeface="Poppins"/>
                <a:cs typeface="Poppins"/>
                <a:sym typeface="Poppins"/>
              </a:rPr>
              <a:t>should not change</a:t>
            </a:r>
            <a:endParaRPr sz="800">
              <a:solidFill>
                <a:schemeClr val="lt1"/>
              </a:solidFill>
              <a:latin typeface="Poppins"/>
              <a:ea typeface="Poppins"/>
              <a:cs typeface="Poppins"/>
              <a:sym typeface="Poppins"/>
            </a:endParaRPr>
          </a:p>
          <a:p>
            <a:pPr indent="0" lvl="0" marL="0" marR="0" rtl="0" algn="l">
              <a:spcBef>
                <a:spcPts val="0"/>
              </a:spcBef>
              <a:spcAft>
                <a:spcPts val="0"/>
              </a:spcAft>
              <a:buNone/>
            </a:pPr>
            <a:r>
              <a:t/>
            </a:r>
            <a:endParaRPr sz="800">
              <a:solidFill>
                <a:schemeClr val="lt1"/>
              </a:solidFill>
              <a:latin typeface="Poppins"/>
              <a:ea typeface="Poppins"/>
              <a:cs typeface="Poppins"/>
              <a:sym typeface="Poppins"/>
            </a:endParaRPr>
          </a:p>
        </p:txBody>
      </p:sp>
      <p:sp>
        <p:nvSpPr>
          <p:cNvPr id="2704" name="Google Shape;2704;p210"/>
          <p:cNvSpPr/>
          <p:nvPr/>
        </p:nvSpPr>
        <p:spPr>
          <a:xfrm>
            <a:off x="7269296" y="1489480"/>
            <a:ext cx="1125000" cy="1125000"/>
          </a:xfrm>
          <a:prstGeom prst="rect">
            <a:avLst/>
          </a:prstGeom>
          <a:solidFill>
            <a:srgbClr val="F4DD4D"/>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it" sz="4400">
                <a:solidFill>
                  <a:srgbClr val="333333"/>
                </a:solidFill>
                <a:latin typeface="Poppins"/>
                <a:ea typeface="Poppins"/>
                <a:cs typeface="Poppins"/>
                <a:sym typeface="Poppins"/>
              </a:rPr>
              <a:t>5</a:t>
            </a:r>
            <a:endParaRPr sz="1000">
              <a:solidFill>
                <a:srgbClr val="333333"/>
              </a:solidFill>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DD4D"/>
        </a:solidFill>
      </p:bgPr>
    </p:bg>
    <p:spTree>
      <p:nvGrpSpPr>
        <p:cNvPr id="2709" name="Shape 2709"/>
        <p:cNvGrpSpPr/>
        <p:nvPr/>
      </p:nvGrpSpPr>
      <p:grpSpPr>
        <a:xfrm>
          <a:off x="0" y="0"/>
          <a:ext cx="0" cy="0"/>
          <a:chOff x="0" y="0"/>
          <a:chExt cx="0" cy="0"/>
        </a:xfrm>
      </p:grpSpPr>
      <p:sp>
        <p:nvSpPr>
          <p:cNvPr id="2710" name="Google Shape;2710;p211"/>
          <p:cNvSpPr txBox="1"/>
          <p:nvPr/>
        </p:nvSpPr>
        <p:spPr>
          <a:xfrm>
            <a:off x="-2025706" y="-1274829"/>
            <a:ext cx="3525300" cy="55407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60000"/>
              <a:buFont typeface="Arial"/>
              <a:buNone/>
            </a:pPr>
            <a:r>
              <a:rPr lang="it" sz="60000">
                <a:solidFill>
                  <a:schemeClr val="dk1"/>
                </a:solidFill>
                <a:latin typeface="Poppins"/>
                <a:ea typeface="Poppins"/>
                <a:cs typeface="Poppins"/>
                <a:sym typeface="Poppins"/>
              </a:rPr>
              <a:t>2</a:t>
            </a:r>
            <a:endParaRPr sz="1100">
              <a:latin typeface="Poppins"/>
              <a:ea typeface="Poppins"/>
              <a:cs typeface="Poppins"/>
              <a:sym typeface="Poppins"/>
            </a:endParaRPr>
          </a:p>
        </p:txBody>
      </p:sp>
      <p:sp>
        <p:nvSpPr>
          <p:cNvPr id="2711" name="Google Shape;2711;p211"/>
          <p:cNvSpPr txBox="1"/>
          <p:nvPr/>
        </p:nvSpPr>
        <p:spPr>
          <a:xfrm>
            <a:off x="1801500" y="1775925"/>
            <a:ext cx="6954300" cy="15915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chemeClr val="lt1"/>
              </a:buClr>
              <a:buSzPts val="4500"/>
              <a:buFont typeface="Arial"/>
              <a:buNone/>
            </a:pPr>
            <a:r>
              <a:rPr b="1" lang="it" sz="4500">
                <a:solidFill>
                  <a:schemeClr val="lt1"/>
                </a:solidFill>
                <a:latin typeface="Poppins"/>
                <a:ea typeface="Poppins"/>
                <a:cs typeface="Poppins"/>
                <a:sym typeface="Poppins"/>
              </a:rPr>
              <a:t>Behavioral Economics </a:t>
            </a:r>
            <a:endParaRPr sz="1100">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DD4D"/>
        </a:solidFill>
      </p:bgPr>
    </p:bg>
    <p:spTree>
      <p:nvGrpSpPr>
        <p:cNvPr id="2716" name="Shape 2716"/>
        <p:cNvGrpSpPr/>
        <p:nvPr/>
      </p:nvGrpSpPr>
      <p:grpSpPr>
        <a:xfrm>
          <a:off x="0" y="0"/>
          <a:ext cx="0" cy="0"/>
          <a:chOff x="0" y="0"/>
          <a:chExt cx="0" cy="0"/>
        </a:xfrm>
      </p:grpSpPr>
      <p:sp>
        <p:nvSpPr>
          <p:cNvPr id="2717" name="Google Shape;2717;p212"/>
          <p:cNvSpPr txBox="1"/>
          <p:nvPr>
            <p:ph type="title"/>
          </p:nvPr>
        </p:nvSpPr>
        <p:spPr>
          <a:xfrm>
            <a:off x="879872" y="1781175"/>
            <a:ext cx="4470900" cy="7560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800"/>
              <a:buFont typeface="Arial"/>
              <a:buNone/>
            </a:pPr>
            <a:r>
              <a:rPr b="1" lang="it" sz="2600">
                <a:latin typeface="Poppins"/>
                <a:ea typeface="Poppins"/>
                <a:cs typeface="Poppins"/>
                <a:sym typeface="Poppins"/>
              </a:rPr>
              <a:t>The influence of Behavioral Economics</a:t>
            </a:r>
            <a:endParaRPr b="1" sz="2600">
              <a:latin typeface="Poppins"/>
              <a:ea typeface="Poppins"/>
              <a:cs typeface="Poppins"/>
              <a:sym typeface="Poppins"/>
            </a:endParaRPr>
          </a:p>
        </p:txBody>
      </p:sp>
      <p:pic>
        <p:nvPicPr>
          <p:cNvPr id="2718" name="Google Shape;2718;p212"/>
          <p:cNvPicPr preferRelativeResize="0"/>
          <p:nvPr>
            <p:ph idx="2" type="pic"/>
          </p:nvPr>
        </p:nvPicPr>
        <p:blipFill rotWithShape="1">
          <a:blip r:embed="rId3">
            <a:alphaModFix/>
          </a:blip>
          <a:srcRect b="2525" l="0" r="0" t="2516"/>
          <a:stretch/>
        </p:blipFill>
        <p:spPr>
          <a:xfrm>
            <a:off x="6096000" y="0"/>
            <a:ext cx="3047404" cy="5143500"/>
          </a:xfrm>
          <a:prstGeom prst="rect">
            <a:avLst/>
          </a:prstGeom>
          <a:noFill/>
          <a:ln>
            <a:noFill/>
          </a:ln>
        </p:spPr>
      </p:pic>
      <p:sp>
        <p:nvSpPr>
          <p:cNvPr id="2719" name="Google Shape;2719;p212"/>
          <p:cNvSpPr txBox="1"/>
          <p:nvPr>
            <p:ph idx="1" type="body"/>
          </p:nvPr>
        </p:nvSpPr>
        <p:spPr>
          <a:xfrm>
            <a:off x="1275734" y="2622168"/>
            <a:ext cx="3832800" cy="15789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lt1"/>
              </a:buClr>
              <a:buSzPts val="1900"/>
              <a:buNone/>
            </a:pPr>
            <a:r>
              <a:rPr lang="it" sz="1900">
                <a:latin typeface="Poppins"/>
                <a:ea typeface="Poppins"/>
                <a:cs typeface="Poppins"/>
                <a:sym typeface="Poppins"/>
              </a:rPr>
              <a:t>Amos Tvensky &amp; Daniel Kahneman</a:t>
            </a:r>
            <a:endParaRPr sz="1900">
              <a:latin typeface="Poppins"/>
              <a:ea typeface="Poppins"/>
              <a:cs typeface="Poppins"/>
              <a:sym typeface="Poppins"/>
            </a:endParaRPr>
          </a:p>
        </p:txBody>
      </p:sp>
      <p:pic>
        <p:nvPicPr>
          <p:cNvPr id="2720" name="Google Shape;2720;p212"/>
          <p:cNvPicPr preferRelativeResize="0"/>
          <p:nvPr/>
        </p:nvPicPr>
        <p:blipFill rotWithShape="1">
          <a:blip r:embed="rId4">
            <a:alphaModFix/>
          </a:blip>
          <a:srcRect b="0" l="0" r="0" t="0"/>
          <a:stretch/>
        </p:blipFill>
        <p:spPr>
          <a:xfrm>
            <a:off x="8372475" y="4371975"/>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20"/>
                                        </p:tgtEl>
                                        <p:attrNameLst>
                                          <p:attrName>style.visibility</p:attrName>
                                        </p:attrNameLst>
                                      </p:cBhvr>
                                      <p:to>
                                        <p:strVal val="visible"/>
                                      </p:to>
                                    </p:set>
                                    <p:animEffect filter="fade" transition="in">
                                      <p:cBhvr>
                                        <p:cTn dur="1"/>
                                        <p:tgtEl>
                                          <p:spTgt spid="27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25" name="Shape 2725"/>
        <p:cNvGrpSpPr/>
        <p:nvPr/>
      </p:nvGrpSpPr>
      <p:grpSpPr>
        <a:xfrm>
          <a:off x="0" y="0"/>
          <a:ext cx="0" cy="0"/>
          <a:chOff x="0" y="0"/>
          <a:chExt cx="0" cy="0"/>
        </a:xfrm>
      </p:grpSpPr>
      <p:pic>
        <p:nvPicPr>
          <p:cNvPr id="2726" name="Google Shape;2726;p213"/>
          <p:cNvPicPr preferRelativeResize="0"/>
          <p:nvPr/>
        </p:nvPicPr>
        <p:blipFill rotWithShape="1">
          <a:blip r:embed="rId3">
            <a:alphaModFix/>
          </a:blip>
          <a:srcRect b="0" l="0" r="0" t="0"/>
          <a:stretch/>
        </p:blipFill>
        <p:spPr>
          <a:xfrm>
            <a:off x="2283246" y="929015"/>
            <a:ext cx="4577508" cy="3772205"/>
          </a:xfrm>
          <a:custGeom>
            <a:rect b="b" l="l" r="r" t="t"/>
            <a:pathLst>
              <a:path extrusionOk="0" h="5029606" w="6103344">
                <a:moveTo>
                  <a:pt x="517792" y="0"/>
                </a:moveTo>
                <a:lnTo>
                  <a:pt x="6103344" y="0"/>
                </a:lnTo>
                <a:lnTo>
                  <a:pt x="6103344" y="5029606"/>
                </a:lnTo>
                <a:lnTo>
                  <a:pt x="0" y="5029606"/>
                </a:lnTo>
                <a:lnTo>
                  <a:pt x="0" y="446895"/>
                </a:lnTo>
                <a:lnTo>
                  <a:pt x="517792" y="446895"/>
                </a:lnTo>
                <a:close/>
              </a:path>
            </a:pathLst>
          </a:custGeom>
          <a:noFill/>
          <a:ln>
            <a:noFill/>
          </a:ln>
        </p:spPr>
      </p:pic>
      <p:sp>
        <p:nvSpPr>
          <p:cNvPr id="2727" name="Google Shape;2727;p213"/>
          <p:cNvSpPr txBox="1"/>
          <p:nvPr/>
        </p:nvSpPr>
        <p:spPr>
          <a:xfrm>
            <a:off x="508397" y="428625"/>
            <a:ext cx="7341600" cy="689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lang="it" sz="3300">
                <a:solidFill>
                  <a:schemeClr val="dk1"/>
                </a:solidFill>
                <a:latin typeface="Arial"/>
                <a:ea typeface="Arial"/>
                <a:cs typeface="Arial"/>
                <a:sym typeface="Arial"/>
              </a:rPr>
              <a:t>Prospect Theory</a:t>
            </a:r>
            <a:endParaRPr sz="11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32" name="Shape 2732"/>
        <p:cNvGrpSpPr/>
        <p:nvPr/>
      </p:nvGrpSpPr>
      <p:grpSpPr>
        <a:xfrm>
          <a:off x="0" y="0"/>
          <a:ext cx="0" cy="0"/>
          <a:chOff x="0" y="0"/>
          <a:chExt cx="0" cy="0"/>
        </a:xfrm>
      </p:grpSpPr>
      <p:pic>
        <p:nvPicPr>
          <p:cNvPr id="2733" name="Google Shape;2733;p214"/>
          <p:cNvPicPr preferRelativeResize="0"/>
          <p:nvPr/>
        </p:nvPicPr>
        <p:blipFill rotWithShape="1">
          <a:blip r:embed="rId3">
            <a:alphaModFix/>
          </a:blip>
          <a:srcRect b="0" l="0" r="0" t="0"/>
          <a:stretch/>
        </p:blipFill>
        <p:spPr>
          <a:xfrm>
            <a:off x="2146131" y="694061"/>
            <a:ext cx="4859065" cy="4236867"/>
          </a:xfrm>
          <a:custGeom>
            <a:rect b="b" l="l" r="r" t="t"/>
            <a:pathLst>
              <a:path extrusionOk="0" h="5166911" w="5925689">
                <a:moveTo>
                  <a:pt x="1865006" y="0"/>
                </a:moveTo>
                <a:lnTo>
                  <a:pt x="5925689" y="0"/>
                </a:lnTo>
                <a:lnTo>
                  <a:pt x="5925689" y="5166911"/>
                </a:lnTo>
                <a:lnTo>
                  <a:pt x="0" y="5166911"/>
                </a:lnTo>
                <a:lnTo>
                  <a:pt x="0" y="638979"/>
                </a:lnTo>
                <a:lnTo>
                  <a:pt x="13227" y="638979"/>
                </a:lnTo>
                <a:lnTo>
                  <a:pt x="13227" y="794909"/>
                </a:lnTo>
                <a:lnTo>
                  <a:pt x="1865006" y="794909"/>
                </a:lnTo>
                <a:close/>
                <a:moveTo>
                  <a:pt x="0" y="0"/>
                </a:moveTo>
                <a:lnTo>
                  <a:pt x="13227" y="0"/>
                </a:lnTo>
                <a:lnTo>
                  <a:pt x="13227" y="121186"/>
                </a:lnTo>
                <a:lnTo>
                  <a:pt x="0" y="121186"/>
                </a:lnTo>
                <a:close/>
              </a:path>
            </a:pathLst>
          </a:custGeom>
          <a:noFill/>
          <a:ln>
            <a:noFill/>
          </a:ln>
        </p:spPr>
      </p:pic>
      <p:sp>
        <p:nvSpPr>
          <p:cNvPr id="2734" name="Google Shape;2734;p214"/>
          <p:cNvSpPr txBox="1"/>
          <p:nvPr/>
        </p:nvSpPr>
        <p:spPr>
          <a:xfrm>
            <a:off x="508397" y="428625"/>
            <a:ext cx="7341600" cy="689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lang="it" sz="3300">
                <a:solidFill>
                  <a:schemeClr val="dk1"/>
                </a:solidFill>
                <a:latin typeface="Arial"/>
                <a:ea typeface="Arial"/>
                <a:cs typeface="Arial"/>
                <a:sym typeface="Arial"/>
              </a:rPr>
              <a:t>Prospect Theory</a:t>
            </a:r>
            <a:endParaRPr sz="11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FFFFFF"/>
        </a:solidFill>
      </p:bgPr>
    </p:bg>
    <p:spTree>
      <p:nvGrpSpPr>
        <p:cNvPr id="2738" name="Shape 2738"/>
        <p:cNvGrpSpPr/>
        <p:nvPr/>
      </p:nvGrpSpPr>
      <p:grpSpPr>
        <a:xfrm>
          <a:off x="0" y="0"/>
          <a:ext cx="0" cy="0"/>
          <a:chOff x="0" y="0"/>
          <a:chExt cx="0" cy="0"/>
        </a:xfrm>
      </p:grpSpPr>
      <p:pic>
        <p:nvPicPr>
          <p:cNvPr id="2739" name="Google Shape;2739;p215"/>
          <p:cNvPicPr preferRelativeResize="0"/>
          <p:nvPr/>
        </p:nvPicPr>
        <p:blipFill rotWithShape="1">
          <a:blip r:embed="rId3">
            <a:alphaModFix/>
          </a:blip>
          <a:srcRect b="0" l="0" r="0" t="0"/>
          <a:stretch/>
        </p:blipFill>
        <p:spPr>
          <a:xfrm>
            <a:off x="528810" y="810198"/>
            <a:ext cx="7615364" cy="4025866"/>
          </a:xfrm>
          <a:custGeom>
            <a:rect b="b" l="l" r="r" t="t"/>
            <a:pathLst>
              <a:path extrusionOk="0" h="5144877" w="9732094">
                <a:moveTo>
                  <a:pt x="2890619" y="0"/>
                </a:moveTo>
                <a:lnTo>
                  <a:pt x="9732094" y="0"/>
                </a:lnTo>
                <a:lnTo>
                  <a:pt x="9732094" y="5045726"/>
                </a:lnTo>
                <a:lnTo>
                  <a:pt x="7638888" y="5045726"/>
                </a:lnTo>
                <a:lnTo>
                  <a:pt x="7638888" y="5144877"/>
                </a:lnTo>
                <a:lnTo>
                  <a:pt x="1502493" y="5144877"/>
                </a:lnTo>
                <a:lnTo>
                  <a:pt x="1502493" y="4362681"/>
                </a:lnTo>
                <a:lnTo>
                  <a:pt x="0" y="4362681"/>
                </a:lnTo>
                <a:lnTo>
                  <a:pt x="0" y="859317"/>
                </a:lnTo>
                <a:lnTo>
                  <a:pt x="2890619" y="859317"/>
                </a:lnTo>
                <a:close/>
              </a:path>
            </a:pathLst>
          </a:custGeom>
          <a:noFill/>
          <a:ln>
            <a:noFill/>
          </a:ln>
        </p:spPr>
      </p:pic>
      <p:sp>
        <p:nvSpPr>
          <p:cNvPr id="2740" name="Google Shape;2740;p215"/>
          <p:cNvSpPr txBox="1"/>
          <p:nvPr/>
        </p:nvSpPr>
        <p:spPr>
          <a:xfrm>
            <a:off x="508397" y="428625"/>
            <a:ext cx="7341600" cy="689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lang="it" sz="3300">
                <a:solidFill>
                  <a:schemeClr val="dk1"/>
                </a:solidFill>
                <a:latin typeface="Arial"/>
                <a:ea typeface="Arial"/>
                <a:cs typeface="Arial"/>
                <a:sym typeface="Arial"/>
              </a:rPr>
              <a:t>Prospect Theory</a:t>
            </a:r>
            <a:endParaRPr sz="11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44" name="Shape 2744"/>
        <p:cNvGrpSpPr/>
        <p:nvPr/>
      </p:nvGrpSpPr>
      <p:grpSpPr>
        <a:xfrm>
          <a:off x="0" y="0"/>
          <a:ext cx="0" cy="0"/>
          <a:chOff x="0" y="0"/>
          <a:chExt cx="0" cy="0"/>
        </a:xfrm>
      </p:grpSpPr>
      <p:pic>
        <p:nvPicPr>
          <p:cNvPr id="2745" name="Google Shape;2745;p216"/>
          <p:cNvPicPr preferRelativeResize="0"/>
          <p:nvPr/>
        </p:nvPicPr>
        <p:blipFill rotWithShape="1">
          <a:blip r:embed="rId3">
            <a:alphaModFix/>
          </a:blip>
          <a:srcRect b="0" l="0" r="0" t="0"/>
          <a:stretch/>
        </p:blipFill>
        <p:spPr>
          <a:xfrm>
            <a:off x="1777310" y="974992"/>
            <a:ext cx="5589379" cy="3858659"/>
          </a:xfrm>
          <a:custGeom>
            <a:rect b="b" l="l" r="r" t="t"/>
            <a:pathLst>
              <a:path extrusionOk="0" h="5144878" w="7452506">
                <a:moveTo>
                  <a:pt x="2623386" y="0"/>
                </a:moveTo>
                <a:lnTo>
                  <a:pt x="7452506" y="0"/>
                </a:lnTo>
                <a:lnTo>
                  <a:pt x="7452506" y="4562493"/>
                </a:lnTo>
                <a:lnTo>
                  <a:pt x="7373626" y="4599579"/>
                </a:lnTo>
                <a:cubicBezTo>
                  <a:pt x="7207173" y="4696986"/>
                  <a:pt x="7086332" y="4848432"/>
                  <a:pt x="7044654" y="5024857"/>
                </a:cubicBezTo>
                <a:lnTo>
                  <a:pt x="7030685" y="5144878"/>
                </a:lnTo>
                <a:lnTo>
                  <a:pt x="0" y="5144878"/>
                </a:lnTo>
                <a:lnTo>
                  <a:pt x="0" y="652586"/>
                </a:lnTo>
                <a:lnTo>
                  <a:pt x="2623386" y="652586"/>
                </a:lnTo>
                <a:close/>
              </a:path>
            </a:pathLst>
          </a:custGeom>
          <a:noFill/>
          <a:ln>
            <a:noFill/>
          </a:ln>
        </p:spPr>
      </p:pic>
      <p:sp>
        <p:nvSpPr>
          <p:cNvPr id="2746" name="Google Shape;2746;p216"/>
          <p:cNvSpPr txBox="1"/>
          <p:nvPr/>
        </p:nvSpPr>
        <p:spPr>
          <a:xfrm>
            <a:off x="508397" y="428625"/>
            <a:ext cx="7341600" cy="689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lang="it" sz="3300">
                <a:solidFill>
                  <a:schemeClr val="dk1"/>
                </a:solidFill>
                <a:latin typeface="Arial"/>
                <a:ea typeface="Arial"/>
                <a:cs typeface="Arial"/>
                <a:sym typeface="Arial"/>
              </a:rPr>
              <a:t>Prospect Theory</a:t>
            </a:r>
            <a:endParaRPr sz="11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0" name="Shape 2750"/>
        <p:cNvGrpSpPr/>
        <p:nvPr/>
      </p:nvGrpSpPr>
      <p:grpSpPr>
        <a:xfrm>
          <a:off x="0" y="0"/>
          <a:ext cx="0" cy="0"/>
          <a:chOff x="0" y="0"/>
          <a:chExt cx="0" cy="0"/>
        </a:xfrm>
      </p:grpSpPr>
      <p:pic>
        <p:nvPicPr>
          <p:cNvPr id="2751" name="Google Shape;2751;p217"/>
          <p:cNvPicPr preferRelativeResize="0"/>
          <p:nvPr/>
        </p:nvPicPr>
        <p:blipFill rotWithShape="1">
          <a:blip r:embed="rId3">
            <a:alphaModFix/>
          </a:blip>
          <a:srcRect b="0" l="0" r="0" t="0"/>
          <a:stretch/>
        </p:blipFill>
        <p:spPr>
          <a:xfrm>
            <a:off x="0" y="0"/>
            <a:ext cx="5290456" cy="5143499"/>
          </a:xfrm>
          <a:prstGeom prst="rect">
            <a:avLst/>
          </a:prstGeom>
          <a:noFill/>
          <a:ln>
            <a:noFill/>
          </a:ln>
        </p:spPr>
      </p:pic>
      <p:pic>
        <p:nvPicPr>
          <p:cNvPr descr="kerri walsh jennings april ross rio olympics" id="2752" name="Google Shape;2752;p217"/>
          <p:cNvPicPr preferRelativeResize="0"/>
          <p:nvPr/>
        </p:nvPicPr>
        <p:blipFill rotWithShape="1">
          <a:blip r:embed="rId4">
            <a:alphaModFix/>
          </a:blip>
          <a:srcRect b="0" l="0" r="0" t="0"/>
          <a:stretch/>
        </p:blipFill>
        <p:spPr>
          <a:xfrm>
            <a:off x="5500688" y="0"/>
            <a:ext cx="3643312" cy="2732484"/>
          </a:xfrm>
          <a:prstGeom prst="rect">
            <a:avLst/>
          </a:prstGeom>
          <a:noFill/>
          <a:ln>
            <a:noFill/>
          </a:ln>
        </p:spPr>
      </p:pic>
      <p:pic>
        <p:nvPicPr>
          <p:cNvPr descr="There's no silver lining... why a silver medal just won't do for athletes  like Michael Phelps | London Evening Standard | Evening Standard" id="2753" name="Google Shape;2753;p217"/>
          <p:cNvPicPr preferRelativeResize="0"/>
          <p:nvPr/>
        </p:nvPicPr>
        <p:blipFill rotWithShape="1">
          <a:blip r:embed="rId5">
            <a:alphaModFix/>
          </a:blip>
          <a:srcRect b="0" l="0" r="0" t="0"/>
          <a:stretch/>
        </p:blipFill>
        <p:spPr>
          <a:xfrm>
            <a:off x="5500688" y="2548742"/>
            <a:ext cx="3893940" cy="259475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8" name="Shape 2758"/>
        <p:cNvGrpSpPr/>
        <p:nvPr/>
      </p:nvGrpSpPr>
      <p:grpSpPr>
        <a:xfrm>
          <a:off x="0" y="0"/>
          <a:ext cx="0" cy="0"/>
          <a:chOff x="0" y="0"/>
          <a:chExt cx="0" cy="0"/>
        </a:xfrm>
      </p:grpSpPr>
      <p:sp>
        <p:nvSpPr>
          <p:cNvPr id="2759" name="Google Shape;2759;p218"/>
          <p:cNvSpPr txBox="1"/>
          <p:nvPr/>
        </p:nvSpPr>
        <p:spPr>
          <a:xfrm>
            <a:off x="508397" y="428625"/>
            <a:ext cx="7341600" cy="689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lang="it" sz="3300">
                <a:solidFill>
                  <a:schemeClr val="dk1"/>
                </a:solidFill>
                <a:latin typeface="Poppins"/>
                <a:ea typeface="Poppins"/>
                <a:cs typeface="Poppins"/>
                <a:sym typeface="Poppins"/>
              </a:rPr>
              <a:t>Framing Effect</a:t>
            </a:r>
            <a:endParaRPr sz="1100">
              <a:latin typeface="Poppins"/>
              <a:ea typeface="Poppins"/>
              <a:cs typeface="Poppins"/>
              <a:sym typeface="Poppins"/>
            </a:endParaRPr>
          </a:p>
        </p:txBody>
      </p:sp>
      <p:sp>
        <p:nvSpPr>
          <p:cNvPr id="2760" name="Google Shape;2760;p218"/>
          <p:cNvSpPr txBox="1"/>
          <p:nvPr/>
        </p:nvSpPr>
        <p:spPr>
          <a:xfrm>
            <a:off x="518100" y="1117997"/>
            <a:ext cx="8127900" cy="3398700"/>
          </a:xfrm>
          <a:prstGeom prst="rect">
            <a:avLst/>
          </a:prstGeom>
          <a:noFill/>
          <a:ln>
            <a:noFill/>
          </a:ln>
        </p:spPr>
        <p:txBody>
          <a:bodyPr anchorCtr="0" anchor="t" bIns="34275" lIns="68575" spcFirstLastPara="1" rIns="68575" wrap="square" tIns="34275">
            <a:noAutofit/>
          </a:bodyPr>
          <a:lstStyle/>
          <a:p>
            <a:pPr indent="0" lvl="0" marL="0" marR="0" rtl="0" algn="just">
              <a:lnSpc>
                <a:spcPct val="150000"/>
              </a:lnSpc>
              <a:spcBef>
                <a:spcPts val="0"/>
              </a:spcBef>
              <a:spcAft>
                <a:spcPts val="0"/>
              </a:spcAft>
              <a:buClr>
                <a:srgbClr val="000000"/>
              </a:buClr>
              <a:buSzPts val="1400"/>
              <a:buFont typeface="Arial"/>
              <a:buNone/>
            </a:pPr>
            <a:r>
              <a:rPr i="0" lang="it" sz="1400">
                <a:solidFill>
                  <a:srgbClr val="000000"/>
                </a:solidFill>
                <a:latin typeface="Poppins"/>
                <a:ea typeface="Poppins"/>
                <a:cs typeface="Poppins"/>
                <a:sym typeface="Poppins"/>
              </a:rPr>
              <a:t>Refers to: </a:t>
            </a:r>
            <a:endParaRPr sz="1100">
              <a:latin typeface="Poppins"/>
              <a:ea typeface="Poppins"/>
              <a:cs typeface="Poppins"/>
              <a:sym typeface="Poppins"/>
            </a:endParaRPr>
          </a:p>
          <a:p>
            <a:pPr indent="-127000" lvl="0" marL="215900" marR="0" rtl="0" algn="just">
              <a:lnSpc>
                <a:spcPct val="150000"/>
              </a:lnSpc>
              <a:spcBef>
                <a:spcPts val="800"/>
              </a:spcBef>
              <a:spcAft>
                <a:spcPts val="0"/>
              </a:spcAft>
              <a:buClr>
                <a:schemeClr val="dk1"/>
              </a:buClr>
              <a:buSzPts val="1400"/>
              <a:buFont typeface="Noto Sans Symbols"/>
              <a:buNone/>
            </a:pPr>
            <a:r>
              <a:t/>
            </a:r>
            <a:endParaRPr i="0" sz="1400">
              <a:solidFill>
                <a:srgbClr val="000000"/>
              </a:solidFill>
              <a:latin typeface="Poppins"/>
              <a:ea typeface="Poppins"/>
              <a:cs typeface="Poppins"/>
              <a:sym typeface="Poppins"/>
            </a:endParaRPr>
          </a:p>
          <a:p>
            <a:pPr indent="-215900" lvl="0" marL="215900" marR="0" rtl="0" algn="just">
              <a:lnSpc>
                <a:spcPct val="150000"/>
              </a:lnSpc>
              <a:spcBef>
                <a:spcPts val="800"/>
              </a:spcBef>
              <a:spcAft>
                <a:spcPts val="0"/>
              </a:spcAft>
              <a:buClr>
                <a:srgbClr val="000000"/>
              </a:buClr>
              <a:buSzPts val="1400"/>
              <a:buFont typeface="Poppins"/>
              <a:buChar char="▪"/>
            </a:pPr>
            <a:r>
              <a:rPr i="0" lang="it" sz="1400">
                <a:solidFill>
                  <a:srgbClr val="000000"/>
                </a:solidFill>
                <a:latin typeface="Poppins"/>
                <a:ea typeface="Poppins"/>
                <a:cs typeface="Poppins"/>
                <a:sym typeface="Poppins"/>
              </a:rPr>
              <a:t>a) the particular way in which the experimenter presents the problem </a:t>
            </a:r>
            <a:endParaRPr sz="1100">
              <a:latin typeface="Poppins"/>
              <a:ea typeface="Poppins"/>
              <a:cs typeface="Poppins"/>
              <a:sym typeface="Poppins"/>
            </a:endParaRPr>
          </a:p>
          <a:p>
            <a:pPr indent="-215900" lvl="0" marL="215900" marR="0" rtl="0" algn="just">
              <a:lnSpc>
                <a:spcPct val="150000"/>
              </a:lnSpc>
              <a:spcBef>
                <a:spcPts val="800"/>
              </a:spcBef>
              <a:spcAft>
                <a:spcPts val="0"/>
              </a:spcAft>
              <a:buClr>
                <a:srgbClr val="000000"/>
              </a:buClr>
              <a:buSzPts val="1400"/>
              <a:buFont typeface="Poppins"/>
              <a:buChar char="▪"/>
            </a:pPr>
            <a:r>
              <a:rPr i="0" lang="it" sz="1400">
                <a:solidFill>
                  <a:srgbClr val="000000"/>
                </a:solidFill>
                <a:latin typeface="Poppins"/>
                <a:ea typeface="Poppins"/>
                <a:cs typeface="Poppins"/>
                <a:sym typeface="Poppins"/>
              </a:rPr>
              <a:t>b) the way in which the decision maker represents the problem </a:t>
            </a:r>
            <a:endParaRPr sz="1100">
              <a:latin typeface="Poppins"/>
              <a:ea typeface="Poppins"/>
              <a:cs typeface="Poppins"/>
              <a:sym typeface="Poppins"/>
            </a:endParaRPr>
          </a:p>
          <a:p>
            <a:pPr indent="-127000" lvl="0" marL="215900" marR="0" rtl="0" algn="just">
              <a:lnSpc>
                <a:spcPct val="150000"/>
              </a:lnSpc>
              <a:spcBef>
                <a:spcPts val="800"/>
              </a:spcBef>
              <a:spcAft>
                <a:spcPts val="0"/>
              </a:spcAft>
              <a:buClr>
                <a:schemeClr val="dk1"/>
              </a:buClr>
              <a:buSzPts val="1400"/>
              <a:buFont typeface="Noto Sans Symbols"/>
              <a:buNone/>
            </a:pPr>
            <a:r>
              <a:t/>
            </a:r>
            <a:endParaRPr i="0" sz="1400">
              <a:solidFill>
                <a:srgbClr val="000000"/>
              </a:solidFill>
              <a:latin typeface="Poppins"/>
              <a:ea typeface="Poppins"/>
              <a:cs typeface="Poppins"/>
              <a:sym typeface="Poppins"/>
            </a:endParaRPr>
          </a:p>
          <a:p>
            <a:pPr indent="0" lvl="0" marL="0" marR="0" rtl="0" algn="just">
              <a:lnSpc>
                <a:spcPct val="150000"/>
              </a:lnSpc>
              <a:spcBef>
                <a:spcPts val="800"/>
              </a:spcBef>
              <a:spcAft>
                <a:spcPts val="0"/>
              </a:spcAft>
              <a:buClr>
                <a:srgbClr val="000000"/>
              </a:buClr>
              <a:buSzPts val="1400"/>
              <a:buFont typeface="Arial"/>
              <a:buNone/>
            </a:pPr>
            <a:r>
              <a:rPr i="0" lang="it" sz="1400">
                <a:solidFill>
                  <a:srgbClr val="000000"/>
                </a:solidFill>
                <a:latin typeface="Poppins"/>
                <a:ea typeface="Poppins"/>
                <a:cs typeface="Poppins"/>
                <a:sym typeface="Poppins"/>
              </a:rPr>
              <a:t>Tversky and Kahneman applied this to the </a:t>
            </a:r>
            <a:r>
              <a:rPr b="1" i="0" lang="it" sz="1400">
                <a:solidFill>
                  <a:srgbClr val="000000"/>
                </a:solidFill>
                <a:latin typeface="Poppins"/>
                <a:ea typeface="Poppins"/>
                <a:cs typeface="Poppins"/>
                <a:sym typeface="Poppins"/>
              </a:rPr>
              <a:t>“Asian Disease Problem”</a:t>
            </a:r>
            <a:endParaRPr sz="1100">
              <a:latin typeface="Poppins"/>
              <a:ea typeface="Poppins"/>
              <a:cs typeface="Poppins"/>
              <a:sym typeface="Poppins"/>
            </a:endParaRPr>
          </a:p>
          <a:p>
            <a:pPr indent="-127000" lvl="0" marL="215900" marR="0" rtl="0" algn="just">
              <a:lnSpc>
                <a:spcPct val="150000"/>
              </a:lnSpc>
              <a:spcBef>
                <a:spcPts val="800"/>
              </a:spcBef>
              <a:spcAft>
                <a:spcPts val="0"/>
              </a:spcAft>
              <a:buClr>
                <a:schemeClr val="dk1"/>
              </a:buClr>
              <a:buSzPts val="1400"/>
              <a:buFont typeface="Noto Sans Symbols"/>
              <a:buNone/>
            </a:pPr>
            <a:r>
              <a:t/>
            </a:r>
            <a:endParaRPr i="0" sz="1400">
              <a:solidFill>
                <a:srgbClr val="000000"/>
              </a:solidFill>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3" name="Shape 2573"/>
        <p:cNvGrpSpPr/>
        <p:nvPr/>
      </p:nvGrpSpPr>
      <p:grpSpPr>
        <a:xfrm>
          <a:off x="0" y="0"/>
          <a:ext cx="0" cy="0"/>
          <a:chOff x="0" y="0"/>
          <a:chExt cx="0" cy="0"/>
        </a:xfrm>
      </p:grpSpPr>
      <p:sp>
        <p:nvSpPr>
          <p:cNvPr id="2574" name="Google Shape;2574;p20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it">
                <a:latin typeface="Poppins"/>
                <a:ea typeface="Poppins"/>
                <a:cs typeface="Poppins"/>
                <a:sym typeface="Poppins"/>
              </a:rPr>
              <a:t>Outline</a:t>
            </a:r>
            <a:endParaRPr b="1">
              <a:latin typeface="Poppins"/>
              <a:ea typeface="Poppins"/>
              <a:cs typeface="Poppins"/>
              <a:sym typeface="Poppins"/>
            </a:endParaRPr>
          </a:p>
        </p:txBody>
      </p:sp>
      <p:sp>
        <p:nvSpPr>
          <p:cNvPr id="2575" name="Google Shape;2575;p201"/>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p>
            <a:pPr indent="-298450" lvl="0" marL="457200" rtl="0" algn="l">
              <a:lnSpc>
                <a:spcPct val="90000"/>
              </a:lnSpc>
              <a:spcBef>
                <a:spcPts val="0"/>
              </a:spcBef>
              <a:spcAft>
                <a:spcPts val="0"/>
              </a:spcAft>
              <a:buSzPts val="1100"/>
              <a:buFont typeface="Poppins"/>
              <a:buChar char="-"/>
            </a:pPr>
            <a:r>
              <a:rPr lang="it" sz="1800">
                <a:latin typeface="Poppins"/>
                <a:ea typeface="Poppins"/>
                <a:cs typeface="Poppins"/>
                <a:sym typeface="Poppins"/>
              </a:rPr>
              <a:t>Human cognitive process of Judgement and Decision-Making</a:t>
            </a:r>
            <a:endParaRPr sz="1800">
              <a:latin typeface="Poppins"/>
              <a:ea typeface="Poppins"/>
              <a:cs typeface="Poppins"/>
              <a:sym typeface="Poppins"/>
            </a:endParaRPr>
          </a:p>
          <a:p>
            <a:pPr indent="-298450" lvl="1" marL="914400" rtl="0" algn="l">
              <a:lnSpc>
                <a:spcPct val="90000"/>
              </a:lnSpc>
              <a:spcBef>
                <a:spcPts val="0"/>
              </a:spcBef>
              <a:spcAft>
                <a:spcPts val="0"/>
              </a:spcAft>
              <a:buSzPts val="1100"/>
              <a:buFont typeface="Poppins"/>
              <a:buChar char="-"/>
            </a:pPr>
            <a:r>
              <a:rPr lang="it" sz="1500">
                <a:latin typeface="Poppins"/>
                <a:ea typeface="Poppins"/>
                <a:cs typeface="Poppins"/>
                <a:sym typeface="Poppins"/>
              </a:rPr>
              <a:t>what is decision-making?</a:t>
            </a:r>
            <a:endParaRPr sz="1500">
              <a:latin typeface="Poppins"/>
              <a:ea typeface="Poppins"/>
              <a:cs typeface="Poppins"/>
              <a:sym typeface="Poppins"/>
            </a:endParaRPr>
          </a:p>
          <a:p>
            <a:pPr indent="-298450" lvl="1" marL="914400" rtl="0" algn="l">
              <a:lnSpc>
                <a:spcPct val="90000"/>
              </a:lnSpc>
              <a:spcBef>
                <a:spcPts val="0"/>
              </a:spcBef>
              <a:spcAft>
                <a:spcPts val="0"/>
              </a:spcAft>
              <a:buSzPts val="1100"/>
              <a:buFont typeface="Poppins"/>
              <a:buChar char="-"/>
            </a:pPr>
            <a:r>
              <a:rPr lang="it" sz="1500">
                <a:latin typeface="Poppins"/>
                <a:ea typeface="Poppins"/>
                <a:cs typeface="Poppins"/>
                <a:sym typeface="Poppins"/>
              </a:rPr>
              <a:t>errors in judgement and heuristics</a:t>
            </a:r>
            <a:endParaRPr sz="1300">
              <a:latin typeface="Poppins"/>
              <a:ea typeface="Poppins"/>
              <a:cs typeface="Poppins"/>
              <a:sym typeface="Poppins"/>
            </a:endParaRPr>
          </a:p>
          <a:p>
            <a:pPr indent="-298450" lvl="1" marL="914400" rtl="0" algn="l">
              <a:lnSpc>
                <a:spcPct val="90000"/>
              </a:lnSpc>
              <a:spcBef>
                <a:spcPts val="0"/>
              </a:spcBef>
              <a:spcAft>
                <a:spcPts val="0"/>
              </a:spcAft>
              <a:buSzPts val="1100"/>
              <a:buFont typeface="Poppins"/>
              <a:buChar char="-"/>
            </a:pPr>
            <a:r>
              <a:rPr lang="it" sz="1500">
                <a:latin typeface="Poppins"/>
                <a:ea typeface="Poppins"/>
                <a:cs typeface="Poppins"/>
                <a:sym typeface="Poppins"/>
              </a:rPr>
              <a:t>determine the right course of action under uncertainty</a:t>
            </a:r>
            <a:br>
              <a:rPr lang="it" sz="1500">
                <a:latin typeface="Poppins"/>
                <a:ea typeface="Poppins"/>
                <a:cs typeface="Poppins"/>
                <a:sym typeface="Poppins"/>
              </a:rPr>
            </a:br>
            <a:endParaRPr sz="1500">
              <a:latin typeface="Poppins"/>
              <a:ea typeface="Poppins"/>
              <a:cs typeface="Poppins"/>
              <a:sym typeface="Poppins"/>
            </a:endParaRPr>
          </a:p>
          <a:p>
            <a:pPr indent="-298450" lvl="0" marL="457200" rtl="0" algn="l">
              <a:lnSpc>
                <a:spcPct val="90000"/>
              </a:lnSpc>
              <a:spcBef>
                <a:spcPts val="0"/>
              </a:spcBef>
              <a:spcAft>
                <a:spcPts val="0"/>
              </a:spcAft>
              <a:buSzPts val="1100"/>
              <a:buFont typeface="Poppins"/>
              <a:buChar char="-"/>
            </a:pPr>
            <a:r>
              <a:rPr lang="it" sz="1800">
                <a:latin typeface="Poppins"/>
                <a:ea typeface="Poppins"/>
                <a:cs typeface="Poppins"/>
                <a:sym typeface="Poppins"/>
              </a:rPr>
              <a:t>Aligning AI to the human mental models</a:t>
            </a:r>
            <a:endParaRPr sz="1800">
              <a:latin typeface="Poppins"/>
              <a:ea typeface="Poppins"/>
              <a:cs typeface="Poppins"/>
              <a:sym typeface="Poppins"/>
            </a:endParaRPr>
          </a:p>
          <a:p>
            <a:pPr indent="-298450" lvl="1" marL="914400" rtl="0" algn="l">
              <a:lnSpc>
                <a:spcPct val="90000"/>
              </a:lnSpc>
              <a:spcBef>
                <a:spcPts val="0"/>
              </a:spcBef>
              <a:spcAft>
                <a:spcPts val="0"/>
              </a:spcAft>
              <a:buSzPts val="1100"/>
              <a:buFont typeface="Poppins"/>
              <a:buChar char="-"/>
            </a:pPr>
            <a:r>
              <a:rPr lang="it" sz="1500">
                <a:latin typeface="Poppins"/>
                <a:ea typeface="Poppins"/>
                <a:cs typeface="Poppins"/>
                <a:sym typeface="Poppins"/>
              </a:rPr>
              <a:t>mental models</a:t>
            </a:r>
            <a:endParaRPr sz="1500">
              <a:latin typeface="Poppins"/>
              <a:ea typeface="Poppins"/>
              <a:cs typeface="Poppins"/>
              <a:sym typeface="Poppins"/>
            </a:endParaRPr>
          </a:p>
          <a:p>
            <a:pPr indent="-298450" lvl="1" marL="914400" rtl="0" algn="l">
              <a:lnSpc>
                <a:spcPct val="90000"/>
              </a:lnSpc>
              <a:spcBef>
                <a:spcPts val="0"/>
              </a:spcBef>
              <a:spcAft>
                <a:spcPts val="0"/>
              </a:spcAft>
              <a:buSzPts val="1100"/>
              <a:buFont typeface="Poppins"/>
              <a:buChar char="-"/>
            </a:pPr>
            <a:r>
              <a:rPr lang="it" sz="1500">
                <a:latin typeface="Poppins"/>
                <a:ea typeface="Poppins"/>
                <a:cs typeface="Poppins"/>
                <a:sym typeface="Poppins"/>
              </a:rPr>
              <a:t>Trust and Reliance on cognitive artifacts</a:t>
            </a:r>
            <a:br>
              <a:rPr lang="it" sz="1500">
                <a:latin typeface="Poppins"/>
                <a:ea typeface="Poppins"/>
                <a:cs typeface="Poppins"/>
                <a:sym typeface="Poppins"/>
              </a:rPr>
            </a:br>
            <a:endParaRPr sz="1500">
              <a:latin typeface="Poppins"/>
              <a:ea typeface="Poppins"/>
              <a:cs typeface="Poppins"/>
              <a:sym typeface="Poppins"/>
            </a:endParaRPr>
          </a:p>
          <a:p>
            <a:pPr indent="-298450" lvl="0" marL="457200" rtl="0" algn="l">
              <a:lnSpc>
                <a:spcPct val="90000"/>
              </a:lnSpc>
              <a:spcBef>
                <a:spcPts val="0"/>
              </a:spcBef>
              <a:spcAft>
                <a:spcPts val="0"/>
              </a:spcAft>
              <a:buSzPts val="1100"/>
              <a:buFont typeface="Poppins"/>
              <a:buChar char="-"/>
            </a:pPr>
            <a:r>
              <a:rPr lang="it" sz="1800">
                <a:latin typeface="Poppins"/>
                <a:ea typeface="Poppins"/>
                <a:cs typeface="Poppins"/>
                <a:sym typeface="Poppins"/>
              </a:rPr>
              <a:t>Human-Centered AI</a:t>
            </a:r>
            <a:endParaRPr sz="1800">
              <a:latin typeface="Poppins"/>
              <a:ea typeface="Poppins"/>
              <a:cs typeface="Poppins"/>
              <a:sym typeface="Poppins"/>
            </a:endParaRPr>
          </a:p>
          <a:p>
            <a:pPr indent="-298450" lvl="1" marL="914400" rtl="0" algn="l">
              <a:lnSpc>
                <a:spcPct val="90000"/>
              </a:lnSpc>
              <a:spcBef>
                <a:spcPts val="0"/>
              </a:spcBef>
              <a:spcAft>
                <a:spcPts val="0"/>
              </a:spcAft>
              <a:buSzPts val="1100"/>
              <a:buFont typeface="Poppins"/>
              <a:buChar char="-"/>
            </a:pPr>
            <a:r>
              <a:rPr lang="it" sz="1500">
                <a:latin typeface="Poppins"/>
                <a:ea typeface="Poppins"/>
                <a:cs typeface="Poppins"/>
                <a:sym typeface="Poppins"/>
              </a:rPr>
              <a:t>Six important features</a:t>
            </a:r>
            <a:endParaRPr sz="1500">
              <a:latin typeface="Poppins"/>
              <a:ea typeface="Poppins"/>
              <a:cs typeface="Poppins"/>
              <a:sym typeface="Poppins"/>
            </a:endParaRPr>
          </a:p>
          <a:p>
            <a:pPr indent="-298450" lvl="1" marL="914400" rtl="0" algn="l">
              <a:lnSpc>
                <a:spcPct val="90000"/>
              </a:lnSpc>
              <a:spcBef>
                <a:spcPts val="0"/>
              </a:spcBef>
              <a:spcAft>
                <a:spcPts val="0"/>
              </a:spcAft>
              <a:buSzPts val="1100"/>
              <a:buFont typeface="Poppins"/>
              <a:buChar char="-"/>
            </a:pPr>
            <a:r>
              <a:rPr lang="it" sz="1500">
                <a:latin typeface="Poppins"/>
                <a:ea typeface="Poppins"/>
                <a:cs typeface="Poppins"/>
                <a:sym typeface="Poppins"/>
              </a:rPr>
              <a:t>the eight golden rules</a:t>
            </a:r>
            <a:endParaRPr sz="1500">
              <a:latin typeface="Poppins"/>
              <a:ea typeface="Poppins"/>
              <a:cs typeface="Poppins"/>
              <a:sym typeface="Poppins"/>
            </a:endParaRPr>
          </a:p>
          <a:p>
            <a:pPr indent="-298450" lvl="1" marL="914400" rtl="0" algn="l">
              <a:lnSpc>
                <a:spcPct val="90000"/>
              </a:lnSpc>
              <a:spcBef>
                <a:spcPts val="0"/>
              </a:spcBef>
              <a:spcAft>
                <a:spcPts val="0"/>
              </a:spcAft>
              <a:buSzPts val="1100"/>
              <a:buFont typeface="Poppins"/>
              <a:buChar char="-"/>
            </a:pPr>
            <a:r>
              <a:rPr lang="it" sz="1500">
                <a:latin typeface="Poppins"/>
                <a:ea typeface="Poppins"/>
                <a:cs typeface="Poppins"/>
                <a:sym typeface="Poppins"/>
              </a:rPr>
              <a:t>open challenges</a:t>
            </a:r>
            <a:endParaRPr sz="1500">
              <a:latin typeface="Poppins"/>
              <a:ea typeface="Poppins"/>
              <a:cs typeface="Poppins"/>
              <a:sym typeface="Poppi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4" name="Shape 2764"/>
        <p:cNvGrpSpPr/>
        <p:nvPr/>
      </p:nvGrpSpPr>
      <p:grpSpPr>
        <a:xfrm>
          <a:off x="0" y="0"/>
          <a:ext cx="0" cy="0"/>
          <a:chOff x="0" y="0"/>
          <a:chExt cx="0" cy="0"/>
        </a:xfrm>
      </p:grpSpPr>
      <p:sp>
        <p:nvSpPr>
          <p:cNvPr id="2765" name="Google Shape;2765;p219"/>
          <p:cNvSpPr txBox="1"/>
          <p:nvPr/>
        </p:nvSpPr>
        <p:spPr>
          <a:xfrm>
            <a:off x="518100" y="962768"/>
            <a:ext cx="8127900" cy="1074600"/>
          </a:xfrm>
          <a:prstGeom prst="rect">
            <a:avLst/>
          </a:prstGeom>
          <a:noFill/>
          <a:ln>
            <a:noFill/>
          </a:ln>
        </p:spPr>
        <p:txBody>
          <a:bodyPr anchorCtr="0" anchor="t" bIns="34275" lIns="68575" spcFirstLastPara="1" rIns="68575" wrap="square" tIns="34275">
            <a:noAutofit/>
          </a:bodyPr>
          <a:lstStyle/>
          <a:p>
            <a:pPr indent="0" lvl="0" marL="0" marR="0" rtl="0" algn="just">
              <a:lnSpc>
                <a:spcPct val="150000"/>
              </a:lnSpc>
              <a:spcBef>
                <a:spcPts val="0"/>
              </a:spcBef>
              <a:spcAft>
                <a:spcPts val="0"/>
              </a:spcAft>
              <a:buClr>
                <a:srgbClr val="000000"/>
              </a:buClr>
              <a:buSzPts val="1400"/>
              <a:buFont typeface="Arial"/>
              <a:buNone/>
            </a:pPr>
            <a:r>
              <a:rPr i="0" lang="it" sz="1200">
                <a:solidFill>
                  <a:srgbClr val="000000"/>
                </a:solidFill>
                <a:latin typeface="Poppins"/>
                <a:ea typeface="Poppins"/>
                <a:cs typeface="Poppins"/>
                <a:sym typeface="Poppins"/>
              </a:rPr>
              <a:t>Imagine that the U.S. is preparing for the outbreak of an unusual Asian Disease, which is expected to kill 600 people. Two alternative programs to combat the disease have been proposed. Assume that the exact scientific estimate of the consequences of the programs are as follows:</a:t>
            </a:r>
            <a:endParaRPr sz="900">
              <a:latin typeface="Poppins"/>
              <a:ea typeface="Poppins"/>
              <a:cs typeface="Poppins"/>
              <a:sym typeface="Poppins"/>
            </a:endParaRPr>
          </a:p>
          <a:p>
            <a:pPr indent="0" lvl="0" marL="0" marR="0" rtl="0" algn="just">
              <a:lnSpc>
                <a:spcPct val="150000"/>
              </a:lnSpc>
              <a:spcBef>
                <a:spcPts val="800"/>
              </a:spcBef>
              <a:spcAft>
                <a:spcPts val="0"/>
              </a:spcAft>
              <a:buClr>
                <a:schemeClr val="dk1"/>
              </a:buClr>
              <a:buSzPts val="1400"/>
              <a:buFont typeface="Calibri"/>
              <a:buNone/>
            </a:pPr>
            <a:r>
              <a:t/>
            </a:r>
            <a:endParaRPr i="0" sz="1200">
              <a:solidFill>
                <a:srgbClr val="000000"/>
              </a:solidFill>
              <a:latin typeface="Poppins"/>
              <a:ea typeface="Poppins"/>
              <a:cs typeface="Poppins"/>
              <a:sym typeface="Poppins"/>
            </a:endParaRPr>
          </a:p>
        </p:txBody>
      </p:sp>
      <p:sp>
        <p:nvSpPr>
          <p:cNvPr id="2766" name="Google Shape;2766;p219"/>
          <p:cNvSpPr txBox="1"/>
          <p:nvPr/>
        </p:nvSpPr>
        <p:spPr>
          <a:xfrm>
            <a:off x="508397" y="428625"/>
            <a:ext cx="7341600" cy="689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lang="it" sz="3100">
                <a:solidFill>
                  <a:schemeClr val="dk1"/>
                </a:solidFill>
                <a:latin typeface="Poppins"/>
                <a:ea typeface="Poppins"/>
                <a:cs typeface="Poppins"/>
                <a:sym typeface="Poppins"/>
              </a:rPr>
              <a:t>The Asian Disease problem</a:t>
            </a:r>
            <a:endParaRPr sz="3100">
              <a:latin typeface="Poppins"/>
              <a:ea typeface="Poppins"/>
              <a:cs typeface="Poppins"/>
              <a:sym typeface="Poppi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0" name="Shape 2770"/>
        <p:cNvGrpSpPr/>
        <p:nvPr/>
      </p:nvGrpSpPr>
      <p:grpSpPr>
        <a:xfrm>
          <a:off x="0" y="0"/>
          <a:ext cx="0" cy="0"/>
          <a:chOff x="0" y="0"/>
          <a:chExt cx="0" cy="0"/>
        </a:xfrm>
      </p:grpSpPr>
      <p:sp>
        <p:nvSpPr>
          <p:cNvPr id="2771" name="Google Shape;2771;p220"/>
          <p:cNvSpPr txBox="1"/>
          <p:nvPr/>
        </p:nvSpPr>
        <p:spPr>
          <a:xfrm>
            <a:off x="518100" y="962768"/>
            <a:ext cx="8127900" cy="1074600"/>
          </a:xfrm>
          <a:prstGeom prst="rect">
            <a:avLst/>
          </a:prstGeom>
          <a:noFill/>
          <a:ln>
            <a:noFill/>
          </a:ln>
        </p:spPr>
        <p:txBody>
          <a:bodyPr anchorCtr="0" anchor="t" bIns="34275" lIns="68575" spcFirstLastPara="1" rIns="68575" wrap="square" tIns="34275">
            <a:noAutofit/>
          </a:bodyPr>
          <a:lstStyle/>
          <a:p>
            <a:pPr indent="0" lvl="0" marL="0" marR="0" rtl="0" algn="just">
              <a:lnSpc>
                <a:spcPct val="150000"/>
              </a:lnSpc>
              <a:spcBef>
                <a:spcPts val="0"/>
              </a:spcBef>
              <a:spcAft>
                <a:spcPts val="0"/>
              </a:spcAft>
              <a:buClr>
                <a:srgbClr val="000000"/>
              </a:buClr>
              <a:buSzPts val="1400"/>
              <a:buFont typeface="Arial"/>
              <a:buNone/>
            </a:pPr>
            <a:r>
              <a:rPr i="0" lang="it" sz="1200">
                <a:solidFill>
                  <a:srgbClr val="000000"/>
                </a:solidFill>
                <a:latin typeface="Poppins"/>
                <a:ea typeface="Poppins"/>
                <a:cs typeface="Poppins"/>
                <a:sym typeface="Poppins"/>
              </a:rPr>
              <a:t>Imagine that the U.S. is preparing for the outbreak of an unusual Asian Disease, which is expected to kill 600 people. Two alternative programs to combat the disease have been proposed. Assume that the exact scientific estimate of the consequences of the programs are as follows:</a:t>
            </a:r>
            <a:endParaRPr sz="900">
              <a:latin typeface="Poppins"/>
              <a:ea typeface="Poppins"/>
              <a:cs typeface="Poppins"/>
              <a:sym typeface="Poppins"/>
            </a:endParaRPr>
          </a:p>
          <a:p>
            <a:pPr indent="0" lvl="0" marL="0" marR="0" rtl="0" algn="just">
              <a:lnSpc>
                <a:spcPct val="150000"/>
              </a:lnSpc>
              <a:spcBef>
                <a:spcPts val="800"/>
              </a:spcBef>
              <a:spcAft>
                <a:spcPts val="0"/>
              </a:spcAft>
              <a:buClr>
                <a:schemeClr val="dk1"/>
              </a:buClr>
              <a:buSzPts val="1400"/>
              <a:buFont typeface="Calibri"/>
              <a:buNone/>
            </a:pPr>
            <a:r>
              <a:t/>
            </a:r>
            <a:endParaRPr i="0" sz="1200">
              <a:solidFill>
                <a:srgbClr val="000000"/>
              </a:solidFill>
              <a:latin typeface="Poppins"/>
              <a:ea typeface="Poppins"/>
              <a:cs typeface="Poppins"/>
              <a:sym typeface="Poppins"/>
            </a:endParaRPr>
          </a:p>
        </p:txBody>
      </p:sp>
      <p:sp>
        <p:nvSpPr>
          <p:cNvPr id="2772" name="Google Shape;2772;p220"/>
          <p:cNvSpPr txBox="1"/>
          <p:nvPr/>
        </p:nvSpPr>
        <p:spPr>
          <a:xfrm>
            <a:off x="508397" y="428625"/>
            <a:ext cx="7341600" cy="689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lang="it" sz="3100">
                <a:solidFill>
                  <a:schemeClr val="dk1"/>
                </a:solidFill>
                <a:latin typeface="Poppins"/>
                <a:ea typeface="Poppins"/>
                <a:cs typeface="Poppins"/>
                <a:sym typeface="Poppins"/>
              </a:rPr>
              <a:t>The Asian Disease problem</a:t>
            </a:r>
            <a:endParaRPr sz="900">
              <a:latin typeface="Poppins"/>
              <a:ea typeface="Poppins"/>
              <a:cs typeface="Poppins"/>
              <a:sym typeface="Poppins"/>
            </a:endParaRPr>
          </a:p>
        </p:txBody>
      </p:sp>
      <p:sp>
        <p:nvSpPr>
          <p:cNvPr id="2773" name="Google Shape;2773;p220"/>
          <p:cNvSpPr/>
          <p:nvPr/>
        </p:nvSpPr>
        <p:spPr>
          <a:xfrm>
            <a:off x="518101" y="2326247"/>
            <a:ext cx="3767100" cy="882300"/>
          </a:xfrm>
          <a:prstGeom prst="rect">
            <a:avLst/>
          </a:prstGeom>
          <a:solidFill>
            <a:schemeClr val="lt1"/>
          </a:solidFill>
          <a:ln cap="flat" cmpd="sng" w="50800">
            <a:solidFill>
              <a:srgbClr val="F4DD4D"/>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just">
              <a:spcBef>
                <a:spcPts val="0"/>
              </a:spcBef>
              <a:spcAft>
                <a:spcPts val="0"/>
              </a:spcAft>
              <a:buNone/>
            </a:pPr>
            <a:r>
              <a:t/>
            </a:r>
            <a:endParaRPr i="0" sz="1200">
              <a:solidFill>
                <a:srgbClr val="000000"/>
              </a:solidFill>
              <a:latin typeface="Poppins"/>
              <a:ea typeface="Poppins"/>
              <a:cs typeface="Poppins"/>
              <a:sym typeface="Poppins"/>
            </a:endParaRPr>
          </a:p>
        </p:txBody>
      </p:sp>
      <p:sp>
        <p:nvSpPr>
          <p:cNvPr id="2774" name="Google Shape;2774;p220"/>
          <p:cNvSpPr/>
          <p:nvPr/>
        </p:nvSpPr>
        <p:spPr>
          <a:xfrm>
            <a:off x="518100" y="3410382"/>
            <a:ext cx="3767100" cy="882300"/>
          </a:xfrm>
          <a:prstGeom prst="rect">
            <a:avLst/>
          </a:prstGeom>
          <a:solidFill>
            <a:schemeClr val="lt1"/>
          </a:solidFill>
          <a:ln cap="flat" cmpd="sng" w="50800">
            <a:solidFill>
              <a:srgbClr val="F4DD4D"/>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just">
              <a:spcBef>
                <a:spcPts val="0"/>
              </a:spcBef>
              <a:spcAft>
                <a:spcPts val="0"/>
              </a:spcAft>
              <a:buNone/>
            </a:pPr>
            <a:r>
              <a:t/>
            </a:r>
            <a:endParaRPr i="0" sz="1200">
              <a:solidFill>
                <a:srgbClr val="000000"/>
              </a:solidFill>
              <a:latin typeface="Poppins"/>
              <a:ea typeface="Poppins"/>
              <a:cs typeface="Poppins"/>
              <a:sym typeface="Poppins"/>
            </a:endParaRPr>
          </a:p>
        </p:txBody>
      </p:sp>
      <p:sp>
        <p:nvSpPr>
          <p:cNvPr id="2775" name="Google Shape;2775;p220"/>
          <p:cNvSpPr txBox="1"/>
          <p:nvPr/>
        </p:nvSpPr>
        <p:spPr>
          <a:xfrm>
            <a:off x="1439146" y="2369609"/>
            <a:ext cx="2728200" cy="253800"/>
          </a:xfrm>
          <a:prstGeom prst="rect">
            <a:avLst/>
          </a:prstGeom>
          <a:noFill/>
          <a:ln>
            <a:noFill/>
          </a:ln>
        </p:spPr>
        <p:txBody>
          <a:bodyPr anchorCtr="0" anchor="t" bIns="34275" lIns="68575" spcFirstLastPara="1" rIns="68575" wrap="square" tIns="34275">
            <a:spAutoFit/>
          </a:bodyPr>
          <a:lstStyle/>
          <a:p>
            <a:pPr indent="0" lvl="0" marL="0" marR="0" rtl="0" algn="just">
              <a:lnSpc>
                <a:spcPct val="120000"/>
              </a:lnSpc>
              <a:spcBef>
                <a:spcPts val="0"/>
              </a:spcBef>
              <a:spcAft>
                <a:spcPts val="0"/>
              </a:spcAft>
              <a:buNone/>
            </a:pPr>
            <a:r>
              <a:rPr i="0" lang="it" sz="1200">
                <a:solidFill>
                  <a:srgbClr val="000000"/>
                </a:solidFill>
                <a:latin typeface="Poppins"/>
                <a:ea typeface="Poppins"/>
                <a:cs typeface="Poppins"/>
                <a:sym typeface="Poppins"/>
              </a:rPr>
              <a:t>200 people will be saved.</a:t>
            </a:r>
            <a:endParaRPr sz="900">
              <a:latin typeface="Poppins"/>
              <a:ea typeface="Poppins"/>
              <a:cs typeface="Poppins"/>
              <a:sym typeface="Poppins"/>
            </a:endParaRPr>
          </a:p>
        </p:txBody>
      </p:sp>
      <p:sp>
        <p:nvSpPr>
          <p:cNvPr id="2776" name="Google Shape;2776;p220"/>
          <p:cNvSpPr/>
          <p:nvPr/>
        </p:nvSpPr>
        <p:spPr>
          <a:xfrm>
            <a:off x="576190" y="2379474"/>
            <a:ext cx="775800" cy="775800"/>
          </a:xfrm>
          <a:prstGeom prst="rect">
            <a:avLst/>
          </a:prstGeom>
          <a:solidFill>
            <a:srgbClr val="F4DD4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it" sz="1900">
                <a:solidFill>
                  <a:schemeClr val="lt1"/>
                </a:solidFill>
                <a:latin typeface="Poppins"/>
                <a:ea typeface="Poppins"/>
                <a:cs typeface="Poppins"/>
                <a:sym typeface="Poppins"/>
              </a:rPr>
              <a:t>A</a:t>
            </a:r>
            <a:endParaRPr sz="900">
              <a:latin typeface="Poppins"/>
              <a:ea typeface="Poppins"/>
              <a:cs typeface="Poppins"/>
              <a:sym typeface="Poppins"/>
            </a:endParaRPr>
          </a:p>
        </p:txBody>
      </p:sp>
      <p:sp>
        <p:nvSpPr>
          <p:cNvPr id="2777" name="Google Shape;2777;p220"/>
          <p:cNvSpPr txBox="1"/>
          <p:nvPr/>
        </p:nvSpPr>
        <p:spPr>
          <a:xfrm>
            <a:off x="1439146" y="3459389"/>
            <a:ext cx="2728200" cy="697200"/>
          </a:xfrm>
          <a:prstGeom prst="rect">
            <a:avLst/>
          </a:prstGeom>
          <a:noFill/>
          <a:ln>
            <a:noFill/>
          </a:ln>
        </p:spPr>
        <p:txBody>
          <a:bodyPr anchorCtr="0" anchor="t" bIns="34275" lIns="68575" spcFirstLastPara="1" rIns="68575" wrap="square" tIns="34275">
            <a:spAutoFit/>
          </a:bodyPr>
          <a:lstStyle/>
          <a:p>
            <a:pPr indent="0" lvl="0" marL="0" marR="0" rtl="0" algn="just">
              <a:lnSpc>
                <a:spcPct val="120000"/>
              </a:lnSpc>
              <a:spcBef>
                <a:spcPts val="0"/>
              </a:spcBef>
              <a:spcAft>
                <a:spcPts val="0"/>
              </a:spcAft>
              <a:buNone/>
            </a:pPr>
            <a:r>
              <a:rPr i="0" lang="it" sz="1200">
                <a:solidFill>
                  <a:srgbClr val="000000"/>
                </a:solidFill>
                <a:latin typeface="Poppins"/>
                <a:ea typeface="Poppins"/>
                <a:cs typeface="Poppins"/>
                <a:sym typeface="Poppins"/>
              </a:rPr>
              <a:t>1/3 probability that 600 people will be saved, and 2/3 probability that no people will be saved.</a:t>
            </a:r>
            <a:endParaRPr sz="900">
              <a:latin typeface="Poppins"/>
              <a:ea typeface="Poppins"/>
              <a:cs typeface="Poppins"/>
              <a:sym typeface="Poppins"/>
            </a:endParaRPr>
          </a:p>
        </p:txBody>
      </p:sp>
      <p:sp>
        <p:nvSpPr>
          <p:cNvPr id="2778" name="Google Shape;2778;p220"/>
          <p:cNvSpPr/>
          <p:nvPr/>
        </p:nvSpPr>
        <p:spPr>
          <a:xfrm>
            <a:off x="576190" y="3463610"/>
            <a:ext cx="775800" cy="775800"/>
          </a:xfrm>
          <a:prstGeom prst="rect">
            <a:avLst/>
          </a:prstGeom>
          <a:solidFill>
            <a:srgbClr val="F4DD4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it" sz="1900">
                <a:solidFill>
                  <a:schemeClr val="lt1"/>
                </a:solidFill>
                <a:latin typeface="Poppins"/>
                <a:ea typeface="Poppins"/>
                <a:cs typeface="Poppins"/>
                <a:sym typeface="Poppins"/>
              </a:rPr>
              <a:t>B</a:t>
            </a:r>
            <a:endParaRPr sz="900">
              <a:latin typeface="Poppins"/>
              <a:ea typeface="Poppins"/>
              <a:cs typeface="Poppins"/>
              <a:sym typeface="Poppi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2" name="Shape 2782"/>
        <p:cNvGrpSpPr/>
        <p:nvPr/>
      </p:nvGrpSpPr>
      <p:grpSpPr>
        <a:xfrm>
          <a:off x="0" y="0"/>
          <a:ext cx="0" cy="0"/>
          <a:chOff x="0" y="0"/>
          <a:chExt cx="0" cy="0"/>
        </a:xfrm>
      </p:grpSpPr>
      <p:sp>
        <p:nvSpPr>
          <p:cNvPr id="2783" name="Google Shape;2783;p221"/>
          <p:cNvSpPr txBox="1"/>
          <p:nvPr/>
        </p:nvSpPr>
        <p:spPr>
          <a:xfrm>
            <a:off x="518100" y="962768"/>
            <a:ext cx="8127900" cy="1074600"/>
          </a:xfrm>
          <a:prstGeom prst="rect">
            <a:avLst/>
          </a:prstGeom>
          <a:noFill/>
          <a:ln>
            <a:noFill/>
          </a:ln>
        </p:spPr>
        <p:txBody>
          <a:bodyPr anchorCtr="0" anchor="t" bIns="34275" lIns="68575" spcFirstLastPara="1" rIns="68575" wrap="square" tIns="34275">
            <a:noAutofit/>
          </a:bodyPr>
          <a:lstStyle/>
          <a:p>
            <a:pPr indent="0" lvl="0" marL="0" marR="0" rtl="0" algn="just">
              <a:lnSpc>
                <a:spcPct val="150000"/>
              </a:lnSpc>
              <a:spcBef>
                <a:spcPts val="0"/>
              </a:spcBef>
              <a:spcAft>
                <a:spcPts val="0"/>
              </a:spcAft>
              <a:buClr>
                <a:srgbClr val="000000"/>
              </a:buClr>
              <a:buSzPts val="1400"/>
              <a:buFont typeface="Arial"/>
              <a:buNone/>
            </a:pPr>
            <a:r>
              <a:rPr i="0" lang="it" sz="1200">
                <a:solidFill>
                  <a:srgbClr val="000000"/>
                </a:solidFill>
                <a:latin typeface="Poppins"/>
                <a:ea typeface="Poppins"/>
                <a:cs typeface="Poppins"/>
                <a:sym typeface="Poppins"/>
              </a:rPr>
              <a:t>Imagine that the U.S. is preparing for the outbreak of an unusual Asian Disease, which is expected to kill 600 people. Two alternative programs to combat the disease have been proposed. Assume that the exact scientific estimate of the consequences of the programs are as follows:</a:t>
            </a:r>
            <a:endParaRPr sz="900">
              <a:latin typeface="Poppins"/>
              <a:ea typeface="Poppins"/>
              <a:cs typeface="Poppins"/>
              <a:sym typeface="Poppins"/>
            </a:endParaRPr>
          </a:p>
          <a:p>
            <a:pPr indent="0" lvl="0" marL="0" marR="0" rtl="0" algn="just">
              <a:lnSpc>
                <a:spcPct val="150000"/>
              </a:lnSpc>
              <a:spcBef>
                <a:spcPts val="800"/>
              </a:spcBef>
              <a:spcAft>
                <a:spcPts val="0"/>
              </a:spcAft>
              <a:buClr>
                <a:schemeClr val="dk1"/>
              </a:buClr>
              <a:buSzPts val="1400"/>
              <a:buFont typeface="Calibri"/>
              <a:buNone/>
            </a:pPr>
            <a:r>
              <a:t/>
            </a:r>
            <a:endParaRPr i="0" sz="1200">
              <a:solidFill>
                <a:srgbClr val="000000"/>
              </a:solidFill>
              <a:latin typeface="Poppins"/>
              <a:ea typeface="Poppins"/>
              <a:cs typeface="Poppins"/>
              <a:sym typeface="Poppins"/>
            </a:endParaRPr>
          </a:p>
        </p:txBody>
      </p:sp>
      <p:sp>
        <p:nvSpPr>
          <p:cNvPr id="2784" name="Google Shape;2784;p221"/>
          <p:cNvSpPr txBox="1"/>
          <p:nvPr/>
        </p:nvSpPr>
        <p:spPr>
          <a:xfrm>
            <a:off x="508397" y="428625"/>
            <a:ext cx="7341600" cy="689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lang="it" sz="3100">
                <a:solidFill>
                  <a:schemeClr val="dk1"/>
                </a:solidFill>
                <a:latin typeface="Poppins"/>
                <a:ea typeface="Poppins"/>
                <a:cs typeface="Poppins"/>
                <a:sym typeface="Poppins"/>
              </a:rPr>
              <a:t>The Asian Disease problem</a:t>
            </a:r>
            <a:endParaRPr sz="900">
              <a:latin typeface="Poppins"/>
              <a:ea typeface="Poppins"/>
              <a:cs typeface="Poppins"/>
              <a:sym typeface="Poppins"/>
            </a:endParaRPr>
          </a:p>
        </p:txBody>
      </p:sp>
      <p:sp>
        <p:nvSpPr>
          <p:cNvPr id="2785" name="Google Shape;2785;p221"/>
          <p:cNvSpPr/>
          <p:nvPr/>
        </p:nvSpPr>
        <p:spPr>
          <a:xfrm>
            <a:off x="518101" y="2326247"/>
            <a:ext cx="3767100" cy="882300"/>
          </a:xfrm>
          <a:prstGeom prst="rect">
            <a:avLst/>
          </a:prstGeom>
          <a:solidFill>
            <a:schemeClr val="lt1"/>
          </a:solidFill>
          <a:ln cap="flat" cmpd="sng" w="50800">
            <a:solidFill>
              <a:srgbClr val="F4DD4D"/>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just">
              <a:spcBef>
                <a:spcPts val="0"/>
              </a:spcBef>
              <a:spcAft>
                <a:spcPts val="0"/>
              </a:spcAft>
              <a:buNone/>
            </a:pPr>
            <a:r>
              <a:t/>
            </a:r>
            <a:endParaRPr i="0" sz="1200">
              <a:solidFill>
                <a:srgbClr val="000000"/>
              </a:solidFill>
              <a:latin typeface="Poppins"/>
              <a:ea typeface="Poppins"/>
              <a:cs typeface="Poppins"/>
              <a:sym typeface="Poppins"/>
            </a:endParaRPr>
          </a:p>
        </p:txBody>
      </p:sp>
      <p:sp>
        <p:nvSpPr>
          <p:cNvPr id="2786" name="Google Shape;2786;p221"/>
          <p:cNvSpPr/>
          <p:nvPr/>
        </p:nvSpPr>
        <p:spPr>
          <a:xfrm>
            <a:off x="518100" y="3410382"/>
            <a:ext cx="3767100" cy="882300"/>
          </a:xfrm>
          <a:prstGeom prst="rect">
            <a:avLst/>
          </a:prstGeom>
          <a:solidFill>
            <a:schemeClr val="lt1"/>
          </a:solidFill>
          <a:ln cap="flat" cmpd="sng" w="50800">
            <a:solidFill>
              <a:srgbClr val="F4DD4D"/>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just">
              <a:spcBef>
                <a:spcPts val="0"/>
              </a:spcBef>
              <a:spcAft>
                <a:spcPts val="0"/>
              </a:spcAft>
              <a:buNone/>
            </a:pPr>
            <a:r>
              <a:t/>
            </a:r>
            <a:endParaRPr i="0" sz="1200">
              <a:solidFill>
                <a:srgbClr val="000000"/>
              </a:solidFill>
              <a:latin typeface="Poppins"/>
              <a:ea typeface="Poppins"/>
              <a:cs typeface="Poppins"/>
              <a:sym typeface="Poppins"/>
            </a:endParaRPr>
          </a:p>
        </p:txBody>
      </p:sp>
      <p:sp>
        <p:nvSpPr>
          <p:cNvPr id="2787" name="Google Shape;2787;p221"/>
          <p:cNvSpPr txBox="1"/>
          <p:nvPr/>
        </p:nvSpPr>
        <p:spPr>
          <a:xfrm>
            <a:off x="1439146" y="2369609"/>
            <a:ext cx="2728200" cy="253800"/>
          </a:xfrm>
          <a:prstGeom prst="rect">
            <a:avLst/>
          </a:prstGeom>
          <a:noFill/>
          <a:ln>
            <a:noFill/>
          </a:ln>
        </p:spPr>
        <p:txBody>
          <a:bodyPr anchorCtr="0" anchor="t" bIns="34275" lIns="68575" spcFirstLastPara="1" rIns="68575" wrap="square" tIns="34275">
            <a:spAutoFit/>
          </a:bodyPr>
          <a:lstStyle/>
          <a:p>
            <a:pPr indent="0" lvl="0" marL="0" marR="0" rtl="0" algn="just">
              <a:lnSpc>
                <a:spcPct val="120000"/>
              </a:lnSpc>
              <a:spcBef>
                <a:spcPts val="0"/>
              </a:spcBef>
              <a:spcAft>
                <a:spcPts val="0"/>
              </a:spcAft>
              <a:buNone/>
            </a:pPr>
            <a:r>
              <a:rPr i="0" lang="it" sz="1200">
                <a:solidFill>
                  <a:srgbClr val="000000"/>
                </a:solidFill>
                <a:latin typeface="Poppins"/>
                <a:ea typeface="Poppins"/>
                <a:cs typeface="Poppins"/>
                <a:sym typeface="Poppins"/>
              </a:rPr>
              <a:t>200 people will be saved.</a:t>
            </a:r>
            <a:endParaRPr sz="900">
              <a:latin typeface="Poppins"/>
              <a:ea typeface="Poppins"/>
              <a:cs typeface="Poppins"/>
              <a:sym typeface="Poppins"/>
            </a:endParaRPr>
          </a:p>
        </p:txBody>
      </p:sp>
      <p:sp>
        <p:nvSpPr>
          <p:cNvPr id="2788" name="Google Shape;2788;p221"/>
          <p:cNvSpPr/>
          <p:nvPr/>
        </p:nvSpPr>
        <p:spPr>
          <a:xfrm>
            <a:off x="576190" y="2379474"/>
            <a:ext cx="775800" cy="775800"/>
          </a:xfrm>
          <a:prstGeom prst="rect">
            <a:avLst/>
          </a:prstGeom>
          <a:solidFill>
            <a:srgbClr val="F4DD4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it" sz="1900">
                <a:solidFill>
                  <a:schemeClr val="lt1"/>
                </a:solidFill>
                <a:latin typeface="Poppins"/>
                <a:ea typeface="Poppins"/>
                <a:cs typeface="Poppins"/>
                <a:sym typeface="Poppins"/>
              </a:rPr>
              <a:t>A</a:t>
            </a:r>
            <a:endParaRPr sz="900">
              <a:latin typeface="Poppins"/>
              <a:ea typeface="Poppins"/>
              <a:cs typeface="Poppins"/>
              <a:sym typeface="Poppins"/>
            </a:endParaRPr>
          </a:p>
        </p:txBody>
      </p:sp>
      <p:sp>
        <p:nvSpPr>
          <p:cNvPr id="2789" name="Google Shape;2789;p221"/>
          <p:cNvSpPr txBox="1"/>
          <p:nvPr/>
        </p:nvSpPr>
        <p:spPr>
          <a:xfrm>
            <a:off x="1439146" y="3459389"/>
            <a:ext cx="2728200" cy="697200"/>
          </a:xfrm>
          <a:prstGeom prst="rect">
            <a:avLst/>
          </a:prstGeom>
          <a:noFill/>
          <a:ln>
            <a:noFill/>
          </a:ln>
        </p:spPr>
        <p:txBody>
          <a:bodyPr anchorCtr="0" anchor="t" bIns="34275" lIns="68575" spcFirstLastPara="1" rIns="68575" wrap="square" tIns="34275">
            <a:spAutoFit/>
          </a:bodyPr>
          <a:lstStyle/>
          <a:p>
            <a:pPr indent="0" lvl="0" marL="0" marR="0" rtl="0" algn="just">
              <a:lnSpc>
                <a:spcPct val="120000"/>
              </a:lnSpc>
              <a:spcBef>
                <a:spcPts val="0"/>
              </a:spcBef>
              <a:spcAft>
                <a:spcPts val="0"/>
              </a:spcAft>
              <a:buNone/>
            </a:pPr>
            <a:r>
              <a:rPr i="0" lang="it" sz="1200">
                <a:solidFill>
                  <a:srgbClr val="000000"/>
                </a:solidFill>
                <a:latin typeface="Poppins"/>
                <a:ea typeface="Poppins"/>
                <a:cs typeface="Poppins"/>
                <a:sym typeface="Poppins"/>
              </a:rPr>
              <a:t>1/3 probability that 600 people will be saved, and 2/3 probability that no people will be saved.</a:t>
            </a:r>
            <a:endParaRPr sz="900">
              <a:latin typeface="Poppins"/>
              <a:ea typeface="Poppins"/>
              <a:cs typeface="Poppins"/>
              <a:sym typeface="Poppins"/>
            </a:endParaRPr>
          </a:p>
        </p:txBody>
      </p:sp>
      <p:sp>
        <p:nvSpPr>
          <p:cNvPr id="2790" name="Google Shape;2790;p221"/>
          <p:cNvSpPr/>
          <p:nvPr/>
        </p:nvSpPr>
        <p:spPr>
          <a:xfrm>
            <a:off x="576190" y="3463610"/>
            <a:ext cx="775800" cy="775800"/>
          </a:xfrm>
          <a:prstGeom prst="rect">
            <a:avLst/>
          </a:prstGeom>
          <a:solidFill>
            <a:srgbClr val="F4DD4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it" sz="1900">
                <a:solidFill>
                  <a:schemeClr val="lt1"/>
                </a:solidFill>
                <a:latin typeface="Poppins"/>
                <a:ea typeface="Poppins"/>
                <a:cs typeface="Poppins"/>
                <a:sym typeface="Poppins"/>
              </a:rPr>
              <a:t>B</a:t>
            </a:r>
            <a:endParaRPr sz="900">
              <a:latin typeface="Poppins"/>
              <a:ea typeface="Poppins"/>
              <a:cs typeface="Poppins"/>
              <a:sym typeface="Poppins"/>
            </a:endParaRPr>
          </a:p>
        </p:txBody>
      </p:sp>
      <p:sp>
        <p:nvSpPr>
          <p:cNvPr id="2791" name="Google Shape;2791;p221"/>
          <p:cNvSpPr/>
          <p:nvPr/>
        </p:nvSpPr>
        <p:spPr>
          <a:xfrm>
            <a:off x="4825997" y="2324060"/>
            <a:ext cx="3810000" cy="1962300"/>
          </a:xfrm>
          <a:prstGeom prst="rect">
            <a:avLst/>
          </a:prstGeom>
          <a:solidFill>
            <a:srgbClr val="F4DD4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200">
              <a:solidFill>
                <a:schemeClr val="lt1"/>
              </a:solidFill>
              <a:latin typeface="Poppins"/>
              <a:ea typeface="Poppins"/>
              <a:cs typeface="Poppins"/>
              <a:sym typeface="Poppins"/>
            </a:endParaRPr>
          </a:p>
        </p:txBody>
      </p:sp>
      <p:sp>
        <p:nvSpPr>
          <p:cNvPr id="2792" name="Google Shape;2792;p221"/>
          <p:cNvSpPr txBox="1"/>
          <p:nvPr/>
        </p:nvSpPr>
        <p:spPr>
          <a:xfrm>
            <a:off x="4969198" y="2578032"/>
            <a:ext cx="3523500" cy="1362300"/>
          </a:xfrm>
          <a:prstGeom prst="rect">
            <a:avLst/>
          </a:prstGeom>
          <a:solidFill>
            <a:srgbClr val="F4DD4D"/>
          </a:solidFill>
          <a:ln>
            <a:noFill/>
          </a:ln>
        </p:spPr>
        <p:txBody>
          <a:bodyPr anchorCtr="0" anchor="t" bIns="34275" lIns="68575" spcFirstLastPara="1" rIns="68575" wrap="square" tIns="34275">
            <a:spAutoFit/>
          </a:bodyPr>
          <a:lstStyle/>
          <a:p>
            <a:pPr indent="0" lvl="0" marL="0" marR="0" rtl="0" algn="just">
              <a:spcBef>
                <a:spcPts val="0"/>
              </a:spcBef>
              <a:spcAft>
                <a:spcPts val="0"/>
              </a:spcAft>
              <a:buNone/>
            </a:pPr>
            <a:r>
              <a:rPr b="1" lang="it" sz="2800">
                <a:solidFill>
                  <a:srgbClr val="222222"/>
                </a:solidFill>
                <a:latin typeface="Poppins"/>
                <a:ea typeface="Poppins"/>
                <a:cs typeface="Poppins"/>
                <a:sym typeface="Poppins"/>
              </a:rPr>
              <a:t>Which of the two programs would you favor?</a:t>
            </a:r>
            <a:endParaRPr sz="900">
              <a:solidFill>
                <a:srgbClr val="222222"/>
              </a:solidFill>
              <a:latin typeface="Poppins"/>
              <a:ea typeface="Poppins"/>
              <a:cs typeface="Poppins"/>
              <a:sym typeface="Poppi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6" name="Shape 2796"/>
        <p:cNvGrpSpPr/>
        <p:nvPr/>
      </p:nvGrpSpPr>
      <p:grpSpPr>
        <a:xfrm>
          <a:off x="0" y="0"/>
          <a:ext cx="0" cy="0"/>
          <a:chOff x="0" y="0"/>
          <a:chExt cx="0" cy="0"/>
        </a:xfrm>
      </p:grpSpPr>
      <p:sp>
        <p:nvSpPr>
          <p:cNvPr id="2797" name="Google Shape;2797;p222"/>
          <p:cNvSpPr txBox="1"/>
          <p:nvPr/>
        </p:nvSpPr>
        <p:spPr>
          <a:xfrm>
            <a:off x="518100" y="962768"/>
            <a:ext cx="8127900" cy="1074600"/>
          </a:xfrm>
          <a:prstGeom prst="rect">
            <a:avLst/>
          </a:prstGeom>
          <a:noFill/>
          <a:ln>
            <a:noFill/>
          </a:ln>
        </p:spPr>
        <p:txBody>
          <a:bodyPr anchorCtr="0" anchor="t" bIns="34275" lIns="68575" spcFirstLastPara="1" rIns="68575" wrap="square" tIns="34275">
            <a:noAutofit/>
          </a:bodyPr>
          <a:lstStyle/>
          <a:p>
            <a:pPr indent="0" lvl="0" marL="0" marR="0" rtl="0" algn="just">
              <a:lnSpc>
                <a:spcPct val="150000"/>
              </a:lnSpc>
              <a:spcBef>
                <a:spcPts val="0"/>
              </a:spcBef>
              <a:spcAft>
                <a:spcPts val="0"/>
              </a:spcAft>
              <a:buClr>
                <a:srgbClr val="000000"/>
              </a:buClr>
              <a:buSzPts val="1400"/>
              <a:buFont typeface="Arial"/>
              <a:buNone/>
            </a:pPr>
            <a:r>
              <a:rPr i="0" lang="it" sz="1200">
                <a:solidFill>
                  <a:srgbClr val="000000"/>
                </a:solidFill>
                <a:latin typeface="Poppins"/>
                <a:ea typeface="Poppins"/>
                <a:cs typeface="Poppins"/>
                <a:sym typeface="Poppins"/>
              </a:rPr>
              <a:t>Imagine that the U.S. is preparing for the outbreak of an unusual Asian Disease, which is expected to kill 600 people. Two alternative programs to combat the disease have been proposed. Assume that the exact scientific estimate of the consequences of the programs are as follows:</a:t>
            </a:r>
            <a:endParaRPr sz="900">
              <a:latin typeface="Poppins"/>
              <a:ea typeface="Poppins"/>
              <a:cs typeface="Poppins"/>
              <a:sym typeface="Poppins"/>
            </a:endParaRPr>
          </a:p>
          <a:p>
            <a:pPr indent="0" lvl="0" marL="0" marR="0" rtl="0" algn="just">
              <a:lnSpc>
                <a:spcPct val="150000"/>
              </a:lnSpc>
              <a:spcBef>
                <a:spcPts val="800"/>
              </a:spcBef>
              <a:spcAft>
                <a:spcPts val="0"/>
              </a:spcAft>
              <a:buClr>
                <a:schemeClr val="dk1"/>
              </a:buClr>
              <a:buSzPts val="1400"/>
              <a:buFont typeface="Calibri"/>
              <a:buNone/>
            </a:pPr>
            <a:r>
              <a:t/>
            </a:r>
            <a:endParaRPr i="0" sz="1200">
              <a:solidFill>
                <a:srgbClr val="000000"/>
              </a:solidFill>
              <a:latin typeface="Poppins"/>
              <a:ea typeface="Poppins"/>
              <a:cs typeface="Poppins"/>
              <a:sym typeface="Poppins"/>
            </a:endParaRPr>
          </a:p>
        </p:txBody>
      </p:sp>
      <p:sp>
        <p:nvSpPr>
          <p:cNvPr id="2798" name="Google Shape;2798;p222"/>
          <p:cNvSpPr txBox="1"/>
          <p:nvPr/>
        </p:nvSpPr>
        <p:spPr>
          <a:xfrm>
            <a:off x="508397" y="428625"/>
            <a:ext cx="7341600" cy="689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lang="it" sz="3100">
                <a:solidFill>
                  <a:schemeClr val="dk1"/>
                </a:solidFill>
                <a:latin typeface="Poppins"/>
                <a:ea typeface="Poppins"/>
                <a:cs typeface="Poppins"/>
                <a:sym typeface="Poppins"/>
              </a:rPr>
              <a:t>The Asian Disease problem</a:t>
            </a:r>
            <a:endParaRPr sz="900">
              <a:latin typeface="Poppins"/>
              <a:ea typeface="Poppins"/>
              <a:cs typeface="Poppins"/>
              <a:sym typeface="Poppins"/>
            </a:endParaRPr>
          </a:p>
        </p:txBody>
      </p:sp>
      <p:sp>
        <p:nvSpPr>
          <p:cNvPr id="2799" name="Google Shape;2799;p222"/>
          <p:cNvSpPr/>
          <p:nvPr/>
        </p:nvSpPr>
        <p:spPr>
          <a:xfrm>
            <a:off x="4850041" y="2320124"/>
            <a:ext cx="3767100" cy="882300"/>
          </a:xfrm>
          <a:prstGeom prst="rect">
            <a:avLst/>
          </a:prstGeom>
          <a:solidFill>
            <a:schemeClr val="lt1"/>
          </a:solidFill>
          <a:ln cap="flat" cmpd="sng" w="50800">
            <a:solidFill>
              <a:srgbClr val="F4DD4D"/>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200">
              <a:solidFill>
                <a:schemeClr val="lt1"/>
              </a:solidFill>
              <a:latin typeface="Poppins"/>
              <a:ea typeface="Poppins"/>
              <a:cs typeface="Poppins"/>
              <a:sym typeface="Poppins"/>
            </a:endParaRPr>
          </a:p>
        </p:txBody>
      </p:sp>
      <p:sp>
        <p:nvSpPr>
          <p:cNvPr id="2800" name="Google Shape;2800;p222"/>
          <p:cNvSpPr/>
          <p:nvPr/>
        </p:nvSpPr>
        <p:spPr>
          <a:xfrm>
            <a:off x="4850040" y="3404259"/>
            <a:ext cx="3767100" cy="882300"/>
          </a:xfrm>
          <a:prstGeom prst="rect">
            <a:avLst/>
          </a:prstGeom>
          <a:solidFill>
            <a:schemeClr val="lt1"/>
          </a:solidFill>
          <a:ln cap="flat" cmpd="sng" w="50800">
            <a:solidFill>
              <a:srgbClr val="F4DD4D"/>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200">
              <a:solidFill>
                <a:schemeClr val="lt1"/>
              </a:solidFill>
              <a:latin typeface="Poppins"/>
              <a:ea typeface="Poppins"/>
              <a:cs typeface="Poppins"/>
              <a:sym typeface="Poppins"/>
            </a:endParaRPr>
          </a:p>
        </p:txBody>
      </p:sp>
      <p:sp>
        <p:nvSpPr>
          <p:cNvPr id="2801" name="Google Shape;2801;p222"/>
          <p:cNvSpPr txBox="1"/>
          <p:nvPr/>
        </p:nvSpPr>
        <p:spPr>
          <a:xfrm>
            <a:off x="5761727" y="2367500"/>
            <a:ext cx="2728200" cy="253800"/>
          </a:xfrm>
          <a:prstGeom prst="rect">
            <a:avLst/>
          </a:prstGeom>
          <a:noFill/>
          <a:ln>
            <a:noFill/>
          </a:ln>
        </p:spPr>
        <p:txBody>
          <a:bodyPr anchorCtr="0" anchor="t" bIns="34275" lIns="68575" spcFirstLastPara="1" rIns="68575" wrap="square" tIns="34275">
            <a:spAutoFit/>
          </a:bodyPr>
          <a:lstStyle/>
          <a:p>
            <a:pPr indent="0" lvl="0" marL="0" marR="0" rtl="0" algn="just">
              <a:lnSpc>
                <a:spcPct val="120000"/>
              </a:lnSpc>
              <a:spcBef>
                <a:spcPts val="0"/>
              </a:spcBef>
              <a:spcAft>
                <a:spcPts val="0"/>
              </a:spcAft>
              <a:buNone/>
            </a:pPr>
            <a:r>
              <a:rPr i="0" lang="it" sz="1200">
                <a:solidFill>
                  <a:srgbClr val="000000"/>
                </a:solidFill>
                <a:latin typeface="Poppins"/>
                <a:ea typeface="Poppins"/>
                <a:cs typeface="Poppins"/>
                <a:sym typeface="Poppins"/>
              </a:rPr>
              <a:t>400 people will die.</a:t>
            </a:r>
            <a:endParaRPr sz="900">
              <a:latin typeface="Poppins"/>
              <a:ea typeface="Poppins"/>
              <a:cs typeface="Poppins"/>
              <a:sym typeface="Poppins"/>
            </a:endParaRPr>
          </a:p>
        </p:txBody>
      </p:sp>
      <p:sp>
        <p:nvSpPr>
          <p:cNvPr id="2802" name="Google Shape;2802;p222"/>
          <p:cNvSpPr/>
          <p:nvPr/>
        </p:nvSpPr>
        <p:spPr>
          <a:xfrm>
            <a:off x="4898771" y="2377365"/>
            <a:ext cx="775800" cy="775800"/>
          </a:xfrm>
          <a:prstGeom prst="rect">
            <a:avLst/>
          </a:prstGeom>
          <a:solidFill>
            <a:srgbClr val="F4DD4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it" sz="1900">
                <a:solidFill>
                  <a:schemeClr val="lt1"/>
                </a:solidFill>
                <a:latin typeface="Poppins"/>
                <a:ea typeface="Poppins"/>
                <a:cs typeface="Poppins"/>
                <a:sym typeface="Poppins"/>
              </a:rPr>
              <a:t>C</a:t>
            </a:r>
            <a:endParaRPr sz="900">
              <a:latin typeface="Poppins"/>
              <a:ea typeface="Poppins"/>
              <a:cs typeface="Poppins"/>
              <a:sym typeface="Poppins"/>
            </a:endParaRPr>
          </a:p>
        </p:txBody>
      </p:sp>
      <p:sp>
        <p:nvSpPr>
          <p:cNvPr id="2803" name="Google Shape;2803;p222"/>
          <p:cNvSpPr txBox="1"/>
          <p:nvPr/>
        </p:nvSpPr>
        <p:spPr>
          <a:xfrm>
            <a:off x="5761727" y="3452553"/>
            <a:ext cx="2728200" cy="697200"/>
          </a:xfrm>
          <a:prstGeom prst="rect">
            <a:avLst/>
          </a:prstGeom>
          <a:noFill/>
          <a:ln>
            <a:noFill/>
          </a:ln>
        </p:spPr>
        <p:txBody>
          <a:bodyPr anchorCtr="0" anchor="t" bIns="34275" lIns="68575" spcFirstLastPara="1" rIns="68575" wrap="square" tIns="34275">
            <a:spAutoFit/>
          </a:bodyPr>
          <a:lstStyle/>
          <a:p>
            <a:pPr indent="0" lvl="0" marL="0" marR="0" rtl="0" algn="just">
              <a:lnSpc>
                <a:spcPct val="120000"/>
              </a:lnSpc>
              <a:spcBef>
                <a:spcPts val="0"/>
              </a:spcBef>
              <a:spcAft>
                <a:spcPts val="0"/>
              </a:spcAft>
              <a:buNone/>
            </a:pPr>
            <a:r>
              <a:rPr i="0" lang="it" sz="1200">
                <a:solidFill>
                  <a:srgbClr val="000000"/>
                </a:solidFill>
                <a:latin typeface="Poppins"/>
                <a:ea typeface="Poppins"/>
                <a:cs typeface="Poppins"/>
                <a:sym typeface="Poppins"/>
              </a:rPr>
              <a:t>1/3 probability that nobody will die, and 2/3 probability that 600 people will die.</a:t>
            </a:r>
            <a:endParaRPr sz="900">
              <a:latin typeface="Poppins"/>
              <a:ea typeface="Poppins"/>
              <a:cs typeface="Poppins"/>
              <a:sym typeface="Poppins"/>
            </a:endParaRPr>
          </a:p>
        </p:txBody>
      </p:sp>
      <p:sp>
        <p:nvSpPr>
          <p:cNvPr id="2804" name="Google Shape;2804;p222"/>
          <p:cNvSpPr/>
          <p:nvPr/>
        </p:nvSpPr>
        <p:spPr>
          <a:xfrm>
            <a:off x="4898771" y="3462418"/>
            <a:ext cx="775800" cy="775800"/>
          </a:xfrm>
          <a:prstGeom prst="rect">
            <a:avLst/>
          </a:prstGeom>
          <a:solidFill>
            <a:srgbClr val="F4DD4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it" sz="1900">
                <a:solidFill>
                  <a:schemeClr val="lt1"/>
                </a:solidFill>
                <a:latin typeface="Poppins"/>
                <a:ea typeface="Poppins"/>
                <a:cs typeface="Poppins"/>
                <a:sym typeface="Poppins"/>
              </a:rPr>
              <a:t>D</a:t>
            </a:r>
            <a:endParaRPr sz="900">
              <a:latin typeface="Poppins"/>
              <a:ea typeface="Poppins"/>
              <a:cs typeface="Poppins"/>
              <a:sym typeface="Poppi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8" name="Shape 2808"/>
        <p:cNvGrpSpPr/>
        <p:nvPr/>
      </p:nvGrpSpPr>
      <p:grpSpPr>
        <a:xfrm>
          <a:off x="0" y="0"/>
          <a:ext cx="0" cy="0"/>
          <a:chOff x="0" y="0"/>
          <a:chExt cx="0" cy="0"/>
        </a:xfrm>
      </p:grpSpPr>
      <p:sp>
        <p:nvSpPr>
          <p:cNvPr id="2809" name="Google Shape;2809;p223"/>
          <p:cNvSpPr txBox="1"/>
          <p:nvPr/>
        </p:nvSpPr>
        <p:spPr>
          <a:xfrm>
            <a:off x="518100" y="962768"/>
            <a:ext cx="8127900" cy="1074600"/>
          </a:xfrm>
          <a:prstGeom prst="rect">
            <a:avLst/>
          </a:prstGeom>
          <a:noFill/>
          <a:ln>
            <a:noFill/>
          </a:ln>
        </p:spPr>
        <p:txBody>
          <a:bodyPr anchorCtr="0" anchor="t" bIns="34275" lIns="68575" spcFirstLastPara="1" rIns="68575" wrap="square" tIns="34275">
            <a:noAutofit/>
          </a:bodyPr>
          <a:lstStyle/>
          <a:p>
            <a:pPr indent="0" lvl="0" marL="0" marR="0" rtl="0" algn="just">
              <a:lnSpc>
                <a:spcPct val="150000"/>
              </a:lnSpc>
              <a:spcBef>
                <a:spcPts val="0"/>
              </a:spcBef>
              <a:spcAft>
                <a:spcPts val="0"/>
              </a:spcAft>
              <a:buClr>
                <a:srgbClr val="000000"/>
              </a:buClr>
              <a:buSzPts val="1400"/>
              <a:buFont typeface="Arial"/>
              <a:buNone/>
            </a:pPr>
            <a:r>
              <a:rPr i="0" lang="it" sz="1200">
                <a:solidFill>
                  <a:srgbClr val="000000"/>
                </a:solidFill>
                <a:latin typeface="Poppins"/>
                <a:ea typeface="Poppins"/>
                <a:cs typeface="Poppins"/>
                <a:sym typeface="Poppins"/>
              </a:rPr>
              <a:t>Imagine that the U.S. is preparing for the outbreak of an unusual Asian Disease, which is expected to kill 600 people. Two alternative programs to combat the disease have been proposed. Assume that the exact scientific estimate of the consequences of the programs are as follows:</a:t>
            </a:r>
            <a:endParaRPr sz="900">
              <a:latin typeface="Poppins"/>
              <a:ea typeface="Poppins"/>
              <a:cs typeface="Poppins"/>
              <a:sym typeface="Poppins"/>
            </a:endParaRPr>
          </a:p>
          <a:p>
            <a:pPr indent="0" lvl="0" marL="0" marR="0" rtl="0" algn="just">
              <a:lnSpc>
                <a:spcPct val="150000"/>
              </a:lnSpc>
              <a:spcBef>
                <a:spcPts val="800"/>
              </a:spcBef>
              <a:spcAft>
                <a:spcPts val="0"/>
              </a:spcAft>
              <a:buClr>
                <a:schemeClr val="dk1"/>
              </a:buClr>
              <a:buSzPts val="1400"/>
              <a:buFont typeface="Calibri"/>
              <a:buNone/>
            </a:pPr>
            <a:r>
              <a:t/>
            </a:r>
            <a:endParaRPr i="0" sz="1200">
              <a:solidFill>
                <a:srgbClr val="000000"/>
              </a:solidFill>
              <a:latin typeface="Poppins"/>
              <a:ea typeface="Poppins"/>
              <a:cs typeface="Poppins"/>
              <a:sym typeface="Poppins"/>
            </a:endParaRPr>
          </a:p>
        </p:txBody>
      </p:sp>
      <p:sp>
        <p:nvSpPr>
          <p:cNvPr id="2810" name="Google Shape;2810;p223"/>
          <p:cNvSpPr txBox="1"/>
          <p:nvPr/>
        </p:nvSpPr>
        <p:spPr>
          <a:xfrm>
            <a:off x="508397" y="428625"/>
            <a:ext cx="7341600" cy="689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lang="it" sz="3100">
                <a:solidFill>
                  <a:schemeClr val="dk1"/>
                </a:solidFill>
                <a:latin typeface="Poppins"/>
                <a:ea typeface="Poppins"/>
                <a:cs typeface="Poppins"/>
                <a:sym typeface="Poppins"/>
              </a:rPr>
              <a:t>The Asian Disease problem</a:t>
            </a:r>
            <a:endParaRPr sz="900">
              <a:latin typeface="Poppins"/>
              <a:ea typeface="Poppins"/>
              <a:cs typeface="Poppins"/>
              <a:sym typeface="Poppins"/>
            </a:endParaRPr>
          </a:p>
        </p:txBody>
      </p:sp>
      <p:sp>
        <p:nvSpPr>
          <p:cNvPr id="2811" name="Google Shape;2811;p223"/>
          <p:cNvSpPr/>
          <p:nvPr/>
        </p:nvSpPr>
        <p:spPr>
          <a:xfrm>
            <a:off x="4850041" y="2320124"/>
            <a:ext cx="3767100" cy="882300"/>
          </a:xfrm>
          <a:prstGeom prst="rect">
            <a:avLst/>
          </a:prstGeom>
          <a:solidFill>
            <a:schemeClr val="lt1"/>
          </a:solidFill>
          <a:ln cap="flat" cmpd="sng" w="50800">
            <a:solidFill>
              <a:srgbClr val="F4DD4D"/>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200">
              <a:solidFill>
                <a:schemeClr val="lt1"/>
              </a:solidFill>
              <a:latin typeface="Poppins"/>
              <a:ea typeface="Poppins"/>
              <a:cs typeface="Poppins"/>
              <a:sym typeface="Poppins"/>
            </a:endParaRPr>
          </a:p>
        </p:txBody>
      </p:sp>
      <p:sp>
        <p:nvSpPr>
          <p:cNvPr id="2812" name="Google Shape;2812;p223"/>
          <p:cNvSpPr/>
          <p:nvPr/>
        </p:nvSpPr>
        <p:spPr>
          <a:xfrm>
            <a:off x="4850040" y="3404259"/>
            <a:ext cx="3767100" cy="882300"/>
          </a:xfrm>
          <a:prstGeom prst="rect">
            <a:avLst/>
          </a:prstGeom>
          <a:solidFill>
            <a:schemeClr val="lt1"/>
          </a:solidFill>
          <a:ln cap="flat" cmpd="sng" w="50800">
            <a:solidFill>
              <a:srgbClr val="F4DD4D"/>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200">
              <a:solidFill>
                <a:schemeClr val="lt1"/>
              </a:solidFill>
              <a:latin typeface="Poppins"/>
              <a:ea typeface="Poppins"/>
              <a:cs typeface="Poppins"/>
              <a:sym typeface="Poppins"/>
            </a:endParaRPr>
          </a:p>
        </p:txBody>
      </p:sp>
      <p:sp>
        <p:nvSpPr>
          <p:cNvPr id="2813" name="Google Shape;2813;p223"/>
          <p:cNvSpPr txBox="1"/>
          <p:nvPr/>
        </p:nvSpPr>
        <p:spPr>
          <a:xfrm>
            <a:off x="5761727" y="2367500"/>
            <a:ext cx="2728200" cy="253800"/>
          </a:xfrm>
          <a:prstGeom prst="rect">
            <a:avLst/>
          </a:prstGeom>
          <a:noFill/>
          <a:ln>
            <a:noFill/>
          </a:ln>
        </p:spPr>
        <p:txBody>
          <a:bodyPr anchorCtr="0" anchor="t" bIns="34275" lIns="68575" spcFirstLastPara="1" rIns="68575" wrap="square" tIns="34275">
            <a:spAutoFit/>
          </a:bodyPr>
          <a:lstStyle/>
          <a:p>
            <a:pPr indent="0" lvl="0" marL="0" marR="0" rtl="0" algn="just">
              <a:spcBef>
                <a:spcPts val="0"/>
              </a:spcBef>
              <a:spcAft>
                <a:spcPts val="0"/>
              </a:spcAft>
              <a:buNone/>
            </a:pPr>
            <a:r>
              <a:rPr i="0" lang="it" sz="1200">
                <a:solidFill>
                  <a:srgbClr val="000000"/>
                </a:solidFill>
                <a:latin typeface="Poppins"/>
                <a:ea typeface="Poppins"/>
                <a:cs typeface="Poppins"/>
                <a:sym typeface="Poppins"/>
              </a:rPr>
              <a:t>400 people will die.</a:t>
            </a:r>
            <a:endParaRPr sz="900">
              <a:latin typeface="Poppins"/>
              <a:ea typeface="Poppins"/>
              <a:cs typeface="Poppins"/>
              <a:sym typeface="Poppins"/>
            </a:endParaRPr>
          </a:p>
        </p:txBody>
      </p:sp>
      <p:sp>
        <p:nvSpPr>
          <p:cNvPr id="2814" name="Google Shape;2814;p223"/>
          <p:cNvSpPr/>
          <p:nvPr/>
        </p:nvSpPr>
        <p:spPr>
          <a:xfrm>
            <a:off x="4898771" y="2377365"/>
            <a:ext cx="775800" cy="775800"/>
          </a:xfrm>
          <a:prstGeom prst="rect">
            <a:avLst/>
          </a:prstGeom>
          <a:solidFill>
            <a:srgbClr val="F4DD4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it" sz="1900">
                <a:solidFill>
                  <a:schemeClr val="lt1"/>
                </a:solidFill>
                <a:latin typeface="Poppins"/>
                <a:ea typeface="Poppins"/>
                <a:cs typeface="Poppins"/>
                <a:sym typeface="Poppins"/>
              </a:rPr>
              <a:t>C</a:t>
            </a:r>
            <a:endParaRPr sz="900">
              <a:latin typeface="Poppins"/>
              <a:ea typeface="Poppins"/>
              <a:cs typeface="Poppins"/>
              <a:sym typeface="Poppins"/>
            </a:endParaRPr>
          </a:p>
        </p:txBody>
      </p:sp>
      <p:sp>
        <p:nvSpPr>
          <p:cNvPr id="2815" name="Google Shape;2815;p223"/>
          <p:cNvSpPr txBox="1"/>
          <p:nvPr/>
        </p:nvSpPr>
        <p:spPr>
          <a:xfrm>
            <a:off x="5761727" y="3452553"/>
            <a:ext cx="2728200" cy="697200"/>
          </a:xfrm>
          <a:prstGeom prst="rect">
            <a:avLst/>
          </a:prstGeom>
          <a:noFill/>
          <a:ln>
            <a:noFill/>
          </a:ln>
        </p:spPr>
        <p:txBody>
          <a:bodyPr anchorCtr="0" anchor="t" bIns="34275" lIns="68575" spcFirstLastPara="1" rIns="68575" wrap="square" tIns="34275">
            <a:spAutoFit/>
          </a:bodyPr>
          <a:lstStyle/>
          <a:p>
            <a:pPr indent="0" lvl="0" marL="0" marR="0" rtl="0" algn="just">
              <a:lnSpc>
                <a:spcPct val="120000"/>
              </a:lnSpc>
              <a:spcBef>
                <a:spcPts val="0"/>
              </a:spcBef>
              <a:spcAft>
                <a:spcPts val="0"/>
              </a:spcAft>
              <a:buNone/>
            </a:pPr>
            <a:r>
              <a:rPr i="0" lang="it" sz="1200">
                <a:solidFill>
                  <a:srgbClr val="000000"/>
                </a:solidFill>
                <a:latin typeface="Poppins"/>
                <a:ea typeface="Poppins"/>
                <a:cs typeface="Poppins"/>
                <a:sym typeface="Poppins"/>
              </a:rPr>
              <a:t>1/3 probability that nobody will die, and 2/3 probability that 600 people will die.</a:t>
            </a:r>
            <a:endParaRPr sz="900">
              <a:latin typeface="Poppins"/>
              <a:ea typeface="Poppins"/>
              <a:cs typeface="Poppins"/>
              <a:sym typeface="Poppins"/>
            </a:endParaRPr>
          </a:p>
        </p:txBody>
      </p:sp>
      <p:sp>
        <p:nvSpPr>
          <p:cNvPr id="2816" name="Google Shape;2816;p223"/>
          <p:cNvSpPr/>
          <p:nvPr/>
        </p:nvSpPr>
        <p:spPr>
          <a:xfrm>
            <a:off x="4898771" y="3462418"/>
            <a:ext cx="775800" cy="775800"/>
          </a:xfrm>
          <a:prstGeom prst="rect">
            <a:avLst/>
          </a:prstGeom>
          <a:solidFill>
            <a:srgbClr val="F4DD4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it" sz="1900">
                <a:solidFill>
                  <a:schemeClr val="lt1"/>
                </a:solidFill>
                <a:latin typeface="Poppins"/>
                <a:ea typeface="Poppins"/>
                <a:cs typeface="Poppins"/>
                <a:sym typeface="Poppins"/>
              </a:rPr>
              <a:t>D</a:t>
            </a:r>
            <a:endParaRPr sz="900">
              <a:latin typeface="Poppins"/>
              <a:ea typeface="Poppins"/>
              <a:cs typeface="Poppins"/>
              <a:sym typeface="Poppins"/>
            </a:endParaRPr>
          </a:p>
        </p:txBody>
      </p:sp>
      <p:grpSp>
        <p:nvGrpSpPr>
          <p:cNvPr id="2817" name="Google Shape;2817;p223"/>
          <p:cNvGrpSpPr/>
          <p:nvPr/>
        </p:nvGrpSpPr>
        <p:grpSpPr>
          <a:xfrm>
            <a:off x="508004" y="2324060"/>
            <a:ext cx="3809925" cy="1962225"/>
            <a:chOff x="6434663" y="3098747"/>
            <a:chExt cx="5079900" cy="2616300"/>
          </a:xfrm>
        </p:grpSpPr>
        <p:sp>
          <p:nvSpPr>
            <p:cNvPr id="2818" name="Google Shape;2818;p223"/>
            <p:cNvSpPr/>
            <p:nvPr/>
          </p:nvSpPr>
          <p:spPr>
            <a:xfrm>
              <a:off x="6434663" y="3098747"/>
              <a:ext cx="5079900" cy="2616300"/>
            </a:xfrm>
            <a:prstGeom prst="rect">
              <a:avLst/>
            </a:prstGeom>
            <a:solidFill>
              <a:srgbClr val="F4DD4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200">
                <a:solidFill>
                  <a:schemeClr val="lt1"/>
                </a:solidFill>
                <a:latin typeface="Poppins"/>
                <a:ea typeface="Poppins"/>
                <a:cs typeface="Poppins"/>
                <a:sym typeface="Poppins"/>
              </a:endParaRPr>
            </a:p>
          </p:txBody>
        </p:sp>
        <p:sp>
          <p:nvSpPr>
            <p:cNvPr id="2819" name="Google Shape;2819;p223"/>
            <p:cNvSpPr txBox="1"/>
            <p:nvPr/>
          </p:nvSpPr>
          <p:spPr>
            <a:xfrm>
              <a:off x="6625597" y="3437376"/>
              <a:ext cx="4698000" cy="1816200"/>
            </a:xfrm>
            <a:prstGeom prst="rect">
              <a:avLst/>
            </a:prstGeom>
            <a:solidFill>
              <a:srgbClr val="F4DD4D"/>
            </a:solidFill>
            <a:ln>
              <a:noFill/>
            </a:ln>
          </p:spPr>
          <p:txBody>
            <a:bodyPr anchorCtr="0" anchor="t" bIns="34275" lIns="68575" spcFirstLastPara="1" rIns="68575" wrap="square" tIns="34275">
              <a:spAutoFit/>
            </a:bodyPr>
            <a:lstStyle/>
            <a:p>
              <a:pPr indent="0" lvl="0" marL="0" marR="0" rtl="0" algn="just">
                <a:spcBef>
                  <a:spcPts val="0"/>
                </a:spcBef>
                <a:spcAft>
                  <a:spcPts val="0"/>
                </a:spcAft>
                <a:buNone/>
              </a:pPr>
              <a:r>
                <a:rPr b="1" lang="it" sz="2800">
                  <a:solidFill>
                    <a:schemeClr val="lt1"/>
                  </a:solidFill>
                  <a:latin typeface="Poppins"/>
                  <a:ea typeface="Poppins"/>
                  <a:cs typeface="Poppins"/>
                  <a:sym typeface="Poppins"/>
                </a:rPr>
                <a:t>Which of the two programs would you favor?</a:t>
              </a:r>
              <a:endParaRPr sz="900">
                <a:latin typeface="Poppins"/>
                <a:ea typeface="Poppins"/>
                <a:cs typeface="Poppins"/>
                <a:sym typeface="Poppins"/>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3" name="Shape 2823"/>
        <p:cNvGrpSpPr/>
        <p:nvPr/>
      </p:nvGrpSpPr>
      <p:grpSpPr>
        <a:xfrm>
          <a:off x="0" y="0"/>
          <a:ext cx="0" cy="0"/>
          <a:chOff x="0" y="0"/>
          <a:chExt cx="0" cy="0"/>
        </a:xfrm>
      </p:grpSpPr>
      <p:sp>
        <p:nvSpPr>
          <p:cNvPr id="2824" name="Google Shape;2824;p224"/>
          <p:cNvSpPr txBox="1"/>
          <p:nvPr/>
        </p:nvSpPr>
        <p:spPr>
          <a:xfrm>
            <a:off x="518100" y="962768"/>
            <a:ext cx="8127900" cy="1074600"/>
          </a:xfrm>
          <a:prstGeom prst="rect">
            <a:avLst/>
          </a:prstGeom>
          <a:noFill/>
          <a:ln>
            <a:noFill/>
          </a:ln>
        </p:spPr>
        <p:txBody>
          <a:bodyPr anchorCtr="0" anchor="t" bIns="34275" lIns="68575" spcFirstLastPara="1" rIns="68575" wrap="square" tIns="34275">
            <a:noAutofit/>
          </a:bodyPr>
          <a:lstStyle/>
          <a:p>
            <a:pPr indent="0" lvl="0" marL="0" marR="0" rtl="0" algn="just">
              <a:lnSpc>
                <a:spcPct val="150000"/>
              </a:lnSpc>
              <a:spcBef>
                <a:spcPts val="0"/>
              </a:spcBef>
              <a:spcAft>
                <a:spcPts val="0"/>
              </a:spcAft>
              <a:buClr>
                <a:srgbClr val="000000"/>
              </a:buClr>
              <a:buSzPts val="1400"/>
              <a:buFont typeface="Arial"/>
              <a:buNone/>
            </a:pPr>
            <a:r>
              <a:rPr i="0" lang="it" sz="1200">
                <a:solidFill>
                  <a:srgbClr val="000000"/>
                </a:solidFill>
                <a:latin typeface="Poppins"/>
                <a:ea typeface="Poppins"/>
                <a:cs typeface="Poppins"/>
                <a:sym typeface="Poppins"/>
              </a:rPr>
              <a:t>Imagine that the U.S. is preparing for the outbreak of an unusual Asian Disease, which is expected to kill 600 people. Two alternative programs to combat the disease have been proposed. Assume that the exact scientific estimate of the consequences of the programs are as follows:</a:t>
            </a:r>
            <a:endParaRPr sz="900">
              <a:latin typeface="Poppins"/>
              <a:ea typeface="Poppins"/>
              <a:cs typeface="Poppins"/>
              <a:sym typeface="Poppins"/>
            </a:endParaRPr>
          </a:p>
          <a:p>
            <a:pPr indent="0" lvl="0" marL="0" marR="0" rtl="0" algn="just">
              <a:lnSpc>
                <a:spcPct val="150000"/>
              </a:lnSpc>
              <a:spcBef>
                <a:spcPts val="800"/>
              </a:spcBef>
              <a:spcAft>
                <a:spcPts val="0"/>
              </a:spcAft>
              <a:buClr>
                <a:schemeClr val="dk1"/>
              </a:buClr>
              <a:buSzPts val="1400"/>
              <a:buFont typeface="Calibri"/>
              <a:buNone/>
            </a:pPr>
            <a:r>
              <a:t/>
            </a:r>
            <a:endParaRPr i="0" sz="1200">
              <a:solidFill>
                <a:srgbClr val="000000"/>
              </a:solidFill>
              <a:latin typeface="Poppins"/>
              <a:ea typeface="Poppins"/>
              <a:cs typeface="Poppins"/>
              <a:sym typeface="Poppins"/>
            </a:endParaRPr>
          </a:p>
        </p:txBody>
      </p:sp>
      <p:sp>
        <p:nvSpPr>
          <p:cNvPr id="2825" name="Google Shape;2825;p224"/>
          <p:cNvSpPr txBox="1"/>
          <p:nvPr/>
        </p:nvSpPr>
        <p:spPr>
          <a:xfrm>
            <a:off x="508397" y="428625"/>
            <a:ext cx="7341600" cy="689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lang="it" sz="3100">
                <a:solidFill>
                  <a:schemeClr val="dk1"/>
                </a:solidFill>
                <a:latin typeface="Poppins"/>
                <a:ea typeface="Poppins"/>
                <a:cs typeface="Poppins"/>
                <a:sym typeface="Poppins"/>
              </a:rPr>
              <a:t>The Asian Disease problem</a:t>
            </a:r>
            <a:endParaRPr sz="900">
              <a:latin typeface="Poppins"/>
              <a:ea typeface="Poppins"/>
              <a:cs typeface="Poppins"/>
              <a:sym typeface="Poppins"/>
            </a:endParaRPr>
          </a:p>
        </p:txBody>
      </p:sp>
      <p:sp>
        <p:nvSpPr>
          <p:cNvPr id="2826" name="Google Shape;2826;p224"/>
          <p:cNvSpPr/>
          <p:nvPr/>
        </p:nvSpPr>
        <p:spPr>
          <a:xfrm>
            <a:off x="518101" y="2326247"/>
            <a:ext cx="3767100" cy="882300"/>
          </a:xfrm>
          <a:prstGeom prst="rect">
            <a:avLst/>
          </a:prstGeom>
          <a:solidFill>
            <a:schemeClr val="lt1"/>
          </a:solidFill>
          <a:ln cap="flat" cmpd="sng" w="50800">
            <a:solidFill>
              <a:srgbClr val="F4DD4D"/>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just">
              <a:spcBef>
                <a:spcPts val="0"/>
              </a:spcBef>
              <a:spcAft>
                <a:spcPts val="0"/>
              </a:spcAft>
              <a:buNone/>
            </a:pPr>
            <a:r>
              <a:t/>
            </a:r>
            <a:endParaRPr i="0" sz="1200">
              <a:solidFill>
                <a:srgbClr val="000000"/>
              </a:solidFill>
              <a:latin typeface="Poppins"/>
              <a:ea typeface="Poppins"/>
              <a:cs typeface="Poppins"/>
              <a:sym typeface="Poppins"/>
            </a:endParaRPr>
          </a:p>
        </p:txBody>
      </p:sp>
      <p:sp>
        <p:nvSpPr>
          <p:cNvPr id="2827" name="Google Shape;2827;p224"/>
          <p:cNvSpPr/>
          <p:nvPr/>
        </p:nvSpPr>
        <p:spPr>
          <a:xfrm>
            <a:off x="518100" y="3410382"/>
            <a:ext cx="3767100" cy="882300"/>
          </a:xfrm>
          <a:prstGeom prst="rect">
            <a:avLst/>
          </a:prstGeom>
          <a:solidFill>
            <a:schemeClr val="lt1"/>
          </a:solidFill>
          <a:ln cap="flat" cmpd="sng" w="50800">
            <a:solidFill>
              <a:srgbClr val="F4DD4D"/>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just">
              <a:spcBef>
                <a:spcPts val="0"/>
              </a:spcBef>
              <a:spcAft>
                <a:spcPts val="0"/>
              </a:spcAft>
              <a:buNone/>
            </a:pPr>
            <a:r>
              <a:t/>
            </a:r>
            <a:endParaRPr i="0" sz="1200">
              <a:solidFill>
                <a:srgbClr val="000000"/>
              </a:solidFill>
              <a:latin typeface="Poppins"/>
              <a:ea typeface="Poppins"/>
              <a:cs typeface="Poppins"/>
              <a:sym typeface="Poppins"/>
            </a:endParaRPr>
          </a:p>
        </p:txBody>
      </p:sp>
      <p:sp>
        <p:nvSpPr>
          <p:cNvPr id="2828" name="Google Shape;2828;p224"/>
          <p:cNvSpPr/>
          <p:nvPr/>
        </p:nvSpPr>
        <p:spPr>
          <a:xfrm>
            <a:off x="4850041" y="2320124"/>
            <a:ext cx="3767100" cy="882300"/>
          </a:xfrm>
          <a:prstGeom prst="rect">
            <a:avLst/>
          </a:prstGeom>
          <a:solidFill>
            <a:schemeClr val="lt1"/>
          </a:solidFill>
          <a:ln cap="flat" cmpd="sng" w="50800">
            <a:solidFill>
              <a:srgbClr val="F4DD4D"/>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200">
              <a:solidFill>
                <a:schemeClr val="lt1"/>
              </a:solidFill>
              <a:latin typeface="Poppins"/>
              <a:ea typeface="Poppins"/>
              <a:cs typeface="Poppins"/>
              <a:sym typeface="Poppins"/>
            </a:endParaRPr>
          </a:p>
        </p:txBody>
      </p:sp>
      <p:sp>
        <p:nvSpPr>
          <p:cNvPr id="2829" name="Google Shape;2829;p224"/>
          <p:cNvSpPr/>
          <p:nvPr/>
        </p:nvSpPr>
        <p:spPr>
          <a:xfrm>
            <a:off x="4850040" y="3404259"/>
            <a:ext cx="3767100" cy="882300"/>
          </a:xfrm>
          <a:prstGeom prst="rect">
            <a:avLst/>
          </a:prstGeom>
          <a:solidFill>
            <a:schemeClr val="lt1"/>
          </a:solidFill>
          <a:ln cap="flat" cmpd="sng" w="50800">
            <a:solidFill>
              <a:srgbClr val="F4DD4D"/>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200">
              <a:solidFill>
                <a:schemeClr val="lt1"/>
              </a:solidFill>
              <a:latin typeface="Poppins"/>
              <a:ea typeface="Poppins"/>
              <a:cs typeface="Poppins"/>
              <a:sym typeface="Poppins"/>
            </a:endParaRPr>
          </a:p>
        </p:txBody>
      </p:sp>
      <p:sp>
        <p:nvSpPr>
          <p:cNvPr id="2830" name="Google Shape;2830;p224"/>
          <p:cNvSpPr txBox="1"/>
          <p:nvPr/>
        </p:nvSpPr>
        <p:spPr>
          <a:xfrm>
            <a:off x="1439146" y="2369609"/>
            <a:ext cx="2728200" cy="253800"/>
          </a:xfrm>
          <a:prstGeom prst="rect">
            <a:avLst/>
          </a:prstGeom>
          <a:noFill/>
          <a:ln>
            <a:noFill/>
          </a:ln>
        </p:spPr>
        <p:txBody>
          <a:bodyPr anchorCtr="0" anchor="t" bIns="34275" lIns="68575" spcFirstLastPara="1" rIns="68575" wrap="square" tIns="34275">
            <a:spAutoFit/>
          </a:bodyPr>
          <a:lstStyle/>
          <a:p>
            <a:pPr indent="0" lvl="0" marL="0" marR="0" rtl="0" algn="just">
              <a:lnSpc>
                <a:spcPct val="120000"/>
              </a:lnSpc>
              <a:spcBef>
                <a:spcPts val="0"/>
              </a:spcBef>
              <a:spcAft>
                <a:spcPts val="0"/>
              </a:spcAft>
              <a:buNone/>
            </a:pPr>
            <a:r>
              <a:rPr i="0" lang="it" sz="1200">
                <a:solidFill>
                  <a:srgbClr val="000000"/>
                </a:solidFill>
                <a:latin typeface="Poppins"/>
                <a:ea typeface="Poppins"/>
                <a:cs typeface="Poppins"/>
                <a:sym typeface="Poppins"/>
              </a:rPr>
              <a:t>200 people will be saved.</a:t>
            </a:r>
            <a:endParaRPr sz="900">
              <a:latin typeface="Poppins"/>
              <a:ea typeface="Poppins"/>
              <a:cs typeface="Poppins"/>
              <a:sym typeface="Poppins"/>
            </a:endParaRPr>
          </a:p>
        </p:txBody>
      </p:sp>
      <p:sp>
        <p:nvSpPr>
          <p:cNvPr id="2831" name="Google Shape;2831;p224"/>
          <p:cNvSpPr/>
          <p:nvPr/>
        </p:nvSpPr>
        <p:spPr>
          <a:xfrm>
            <a:off x="576190" y="2379474"/>
            <a:ext cx="775800" cy="775800"/>
          </a:xfrm>
          <a:prstGeom prst="rect">
            <a:avLst/>
          </a:prstGeom>
          <a:solidFill>
            <a:srgbClr val="F4DD4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it" sz="1900">
                <a:solidFill>
                  <a:schemeClr val="lt1"/>
                </a:solidFill>
                <a:latin typeface="Poppins"/>
                <a:ea typeface="Poppins"/>
                <a:cs typeface="Poppins"/>
                <a:sym typeface="Poppins"/>
              </a:rPr>
              <a:t>A</a:t>
            </a:r>
            <a:endParaRPr sz="900">
              <a:latin typeface="Poppins"/>
              <a:ea typeface="Poppins"/>
              <a:cs typeface="Poppins"/>
              <a:sym typeface="Poppins"/>
            </a:endParaRPr>
          </a:p>
        </p:txBody>
      </p:sp>
      <p:sp>
        <p:nvSpPr>
          <p:cNvPr id="2832" name="Google Shape;2832;p224"/>
          <p:cNvSpPr txBox="1"/>
          <p:nvPr/>
        </p:nvSpPr>
        <p:spPr>
          <a:xfrm>
            <a:off x="5761727" y="2367500"/>
            <a:ext cx="2728200" cy="253800"/>
          </a:xfrm>
          <a:prstGeom prst="rect">
            <a:avLst/>
          </a:prstGeom>
          <a:noFill/>
          <a:ln>
            <a:noFill/>
          </a:ln>
        </p:spPr>
        <p:txBody>
          <a:bodyPr anchorCtr="0" anchor="t" bIns="34275" lIns="68575" spcFirstLastPara="1" rIns="68575" wrap="square" tIns="34275">
            <a:spAutoFit/>
          </a:bodyPr>
          <a:lstStyle/>
          <a:p>
            <a:pPr indent="0" lvl="0" marL="0" marR="0" rtl="0" algn="just">
              <a:lnSpc>
                <a:spcPct val="120000"/>
              </a:lnSpc>
              <a:spcBef>
                <a:spcPts val="0"/>
              </a:spcBef>
              <a:spcAft>
                <a:spcPts val="0"/>
              </a:spcAft>
              <a:buNone/>
            </a:pPr>
            <a:r>
              <a:rPr i="0" lang="it" sz="1200">
                <a:solidFill>
                  <a:srgbClr val="000000"/>
                </a:solidFill>
                <a:latin typeface="Poppins"/>
                <a:ea typeface="Poppins"/>
                <a:cs typeface="Poppins"/>
                <a:sym typeface="Poppins"/>
              </a:rPr>
              <a:t>400 people will die.</a:t>
            </a:r>
            <a:endParaRPr sz="900">
              <a:latin typeface="Poppins"/>
              <a:ea typeface="Poppins"/>
              <a:cs typeface="Poppins"/>
              <a:sym typeface="Poppins"/>
            </a:endParaRPr>
          </a:p>
        </p:txBody>
      </p:sp>
      <p:sp>
        <p:nvSpPr>
          <p:cNvPr id="2833" name="Google Shape;2833;p224"/>
          <p:cNvSpPr/>
          <p:nvPr/>
        </p:nvSpPr>
        <p:spPr>
          <a:xfrm>
            <a:off x="4898771" y="2377365"/>
            <a:ext cx="775800" cy="775800"/>
          </a:xfrm>
          <a:prstGeom prst="rect">
            <a:avLst/>
          </a:prstGeom>
          <a:solidFill>
            <a:srgbClr val="F4DD4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it" sz="1900">
                <a:solidFill>
                  <a:schemeClr val="lt1"/>
                </a:solidFill>
                <a:latin typeface="Poppins"/>
                <a:ea typeface="Poppins"/>
                <a:cs typeface="Poppins"/>
                <a:sym typeface="Poppins"/>
              </a:rPr>
              <a:t>C</a:t>
            </a:r>
            <a:endParaRPr sz="900">
              <a:latin typeface="Poppins"/>
              <a:ea typeface="Poppins"/>
              <a:cs typeface="Poppins"/>
              <a:sym typeface="Poppins"/>
            </a:endParaRPr>
          </a:p>
        </p:txBody>
      </p:sp>
      <p:sp>
        <p:nvSpPr>
          <p:cNvPr id="2834" name="Google Shape;2834;p224"/>
          <p:cNvSpPr txBox="1"/>
          <p:nvPr/>
        </p:nvSpPr>
        <p:spPr>
          <a:xfrm>
            <a:off x="5761727" y="3452553"/>
            <a:ext cx="2728200" cy="697200"/>
          </a:xfrm>
          <a:prstGeom prst="rect">
            <a:avLst/>
          </a:prstGeom>
          <a:noFill/>
          <a:ln>
            <a:noFill/>
          </a:ln>
        </p:spPr>
        <p:txBody>
          <a:bodyPr anchorCtr="0" anchor="t" bIns="34275" lIns="68575" spcFirstLastPara="1" rIns="68575" wrap="square" tIns="34275">
            <a:spAutoFit/>
          </a:bodyPr>
          <a:lstStyle/>
          <a:p>
            <a:pPr indent="0" lvl="0" marL="0" marR="0" rtl="0" algn="just">
              <a:lnSpc>
                <a:spcPct val="120000"/>
              </a:lnSpc>
              <a:spcBef>
                <a:spcPts val="0"/>
              </a:spcBef>
              <a:spcAft>
                <a:spcPts val="0"/>
              </a:spcAft>
              <a:buNone/>
            </a:pPr>
            <a:r>
              <a:rPr i="0" lang="it" sz="1200">
                <a:solidFill>
                  <a:srgbClr val="000000"/>
                </a:solidFill>
                <a:latin typeface="Poppins"/>
                <a:ea typeface="Poppins"/>
                <a:cs typeface="Poppins"/>
                <a:sym typeface="Poppins"/>
              </a:rPr>
              <a:t>1/3 probability that nobody will die, and 2/3 probability that 600 people will die.</a:t>
            </a:r>
            <a:endParaRPr sz="900">
              <a:latin typeface="Poppins"/>
              <a:ea typeface="Poppins"/>
              <a:cs typeface="Poppins"/>
              <a:sym typeface="Poppins"/>
            </a:endParaRPr>
          </a:p>
        </p:txBody>
      </p:sp>
      <p:sp>
        <p:nvSpPr>
          <p:cNvPr id="2835" name="Google Shape;2835;p224"/>
          <p:cNvSpPr/>
          <p:nvPr/>
        </p:nvSpPr>
        <p:spPr>
          <a:xfrm>
            <a:off x="4898771" y="3462418"/>
            <a:ext cx="775800" cy="775800"/>
          </a:xfrm>
          <a:prstGeom prst="rect">
            <a:avLst/>
          </a:prstGeom>
          <a:solidFill>
            <a:srgbClr val="F4DD4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it" sz="1900">
                <a:solidFill>
                  <a:schemeClr val="lt1"/>
                </a:solidFill>
                <a:latin typeface="Poppins"/>
                <a:ea typeface="Poppins"/>
                <a:cs typeface="Poppins"/>
                <a:sym typeface="Poppins"/>
              </a:rPr>
              <a:t>D</a:t>
            </a:r>
            <a:endParaRPr sz="900">
              <a:latin typeface="Poppins"/>
              <a:ea typeface="Poppins"/>
              <a:cs typeface="Poppins"/>
              <a:sym typeface="Poppins"/>
            </a:endParaRPr>
          </a:p>
        </p:txBody>
      </p:sp>
      <p:sp>
        <p:nvSpPr>
          <p:cNvPr id="2836" name="Google Shape;2836;p224"/>
          <p:cNvSpPr txBox="1"/>
          <p:nvPr/>
        </p:nvSpPr>
        <p:spPr>
          <a:xfrm>
            <a:off x="1439146" y="3459389"/>
            <a:ext cx="2728200" cy="697200"/>
          </a:xfrm>
          <a:prstGeom prst="rect">
            <a:avLst/>
          </a:prstGeom>
          <a:noFill/>
          <a:ln>
            <a:noFill/>
          </a:ln>
        </p:spPr>
        <p:txBody>
          <a:bodyPr anchorCtr="0" anchor="t" bIns="34275" lIns="68575" spcFirstLastPara="1" rIns="68575" wrap="square" tIns="34275">
            <a:spAutoFit/>
          </a:bodyPr>
          <a:lstStyle/>
          <a:p>
            <a:pPr indent="0" lvl="0" marL="0" marR="0" rtl="0" algn="just">
              <a:lnSpc>
                <a:spcPct val="120000"/>
              </a:lnSpc>
              <a:spcBef>
                <a:spcPts val="0"/>
              </a:spcBef>
              <a:spcAft>
                <a:spcPts val="0"/>
              </a:spcAft>
              <a:buNone/>
            </a:pPr>
            <a:r>
              <a:rPr i="0" lang="it" sz="1200">
                <a:solidFill>
                  <a:srgbClr val="000000"/>
                </a:solidFill>
                <a:latin typeface="Poppins"/>
                <a:ea typeface="Poppins"/>
                <a:cs typeface="Poppins"/>
                <a:sym typeface="Poppins"/>
              </a:rPr>
              <a:t>1/3 probability that 600 people will be saved, and 2/3 probability that no people will be saved.</a:t>
            </a:r>
            <a:endParaRPr sz="900">
              <a:latin typeface="Poppins"/>
              <a:ea typeface="Poppins"/>
              <a:cs typeface="Poppins"/>
              <a:sym typeface="Poppins"/>
            </a:endParaRPr>
          </a:p>
        </p:txBody>
      </p:sp>
      <p:sp>
        <p:nvSpPr>
          <p:cNvPr id="2837" name="Google Shape;2837;p224"/>
          <p:cNvSpPr/>
          <p:nvPr/>
        </p:nvSpPr>
        <p:spPr>
          <a:xfrm>
            <a:off x="576190" y="3463610"/>
            <a:ext cx="775800" cy="775800"/>
          </a:xfrm>
          <a:prstGeom prst="rect">
            <a:avLst/>
          </a:prstGeom>
          <a:solidFill>
            <a:srgbClr val="F4DD4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it" sz="1900">
                <a:solidFill>
                  <a:schemeClr val="lt1"/>
                </a:solidFill>
                <a:latin typeface="Poppins"/>
                <a:ea typeface="Poppins"/>
                <a:cs typeface="Poppins"/>
                <a:sym typeface="Poppins"/>
              </a:rPr>
              <a:t>B</a:t>
            </a:r>
            <a:endParaRPr sz="900">
              <a:latin typeface="Poppins"/>
              <a:ea typeface="Poppins"/>
              <a:cs typeface="Poppins"/>
              <a:sym typeface="Poppi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1" name="Shape 2841"/>
        <p:cNvGrpSpPr/>
        <p:nvPr/>
      </p:nvGrpSpPr>
      <p:grpSpPr>
        <a:xfrm>
          <a:off x="0" y="0"/>
          <a:ext cx="0" cy="0"/>
          <a:chOff x="0" y="0"/>
          <a:chExt cx="0" cy="0"/>
        </a:xfrm>
      </p:grpSpPr>
      <p:sp>
        <p:nvSpPr>
          <p:cNvPr id="2842" name="Google Shape;2842;p225"/>
          <p:cNvSpPr txBox="1"/>
          <p:nvPr/>
        </p:nvSpPr>
        <p:spPr>
          <a:xfrm>
            <a:off x="508397" y="428625"/>
            <a:ext cx="7341600" cy="689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lang="it" sz="3200">
                <a:solidFill>
                  <a:schemeClr val="dk1"/>
                </a:solidFill>
                <a:latin typeface="Poppins"/>
                <a:ea typeface="Poppins"/>
                <a:cs typeface="Poppins"/>
                <a:sym typeface="Poppins"/>
              </a:rPr>
              <a:t>The Asian Disease problem</a:t>
            </a:r>
            <a:endParaRPr sz="1000">
              <a:latin typeface="Poppins"/>
              <a:ea typeface="Poppins"/>
              <a:cs typeface="Poppins"/>
              <a:sym typeface="Poppins"/>
            </a:endParaRPr>
          </a:p>
        </p:txBody>
      </p:sp>
      <p:sp>
        <p:nvSpPr>
          <p:cNvPr id="2843" name="Google Shape;2843;p225"/>
          <p:cNvSpPr txBox="1"/>
          <p:nvPr/>
        </p:nvSpPr>
        <p:spPr>
          <a:xfrm>
            <a:off x="518100" y="1920524"/>
            <a:ext cx="8127900" cy="689400"/>
          </a:xfrm>
          <a:prstGeom prst="rect">
            <a:avLst/>
          </a:prstGeom>
          <a:noFill/>
          <a:ln>
            <a:noFill/>
          </a:ln>
        </p:spPr>
        <p:txBody>
          <a:bodyPr anchorCtr="0" anchor="t" bIns="34275" lIns="68575" spcFirstLastPara="1" rIns="68575" wrap="square" tIns="34275">
            <a:noAutofit/>
          </a:bodyPr>
          <a:lstStyle/>
          <a:p>
            <a:pPr indent="-209550" lvl="0" marL="215900" marR="0" rtl="0" algn="just">
              <a:lnSpc>
                <a:spcPct val="150000"/>
              </a:lnSpc>
              <a:spcBef>
                <a:spcPts val="0"/>
              </a:spcBef>
              <a:spcAft>
                <a:spcPts val="0"/>
              </a:spcAft>
              <a:buClr>
                <a:srgbClr val="000000"/>
              </a:buClr>
              <a:buSzPts val="1300"/>
              <a:buFont typeface="Noto Sans Symbols"/>
              <a:buChar char="▪"/>
            </a:pPr>
            <a:r>
              <a:rPr i="0" lang="it" sz="1300">
                <a:solidFill>
                  <a:srgbClr val="000000"/>
                </a:solidFill>
                <a:latin typeface="Poppins"/>
                <a:ea typeface="Poppins"/>
                <a:cs typeface="Poppins"/>
                <a:sym typeface="Poppins"/>
              </a:rPr>
              <a:t>the majority of people in the </a:t>
            </a:r>
            <a:r>
              <a:rPr b="1" i="0" lang="it" sz="1300">
                <a:solidFill>
                  <a:srgbClr val="000000"/>
                </a:solidFill>
                <a:latin typeface="Poppins"/>
                <a:ea typeface="Poppins"/>
                <a:cs typeface="Poppins"/>
                <a:sym typeface="Poppins"/>
              </a:rPr>
              <a:t>first group </a:t>
            </a:r>
            <a:r>
              <a:rPr i="0" lang="it" sz="1300">
                <a:solidFill>
                  <a:srgbClr val="000000"/>
                </a:solidFill>
                <a:latin typeface="Poppins"/>
                <a:ea typeface="Poppins"/>
                <a:cs typeface="Poppins"/>
                <a:sym typeface="Poppins"/>
              </a:rPr>
              <a:t>chooses the first treatment (</a:t>
            </a:r>
            <a:r>
              <a:rPr b="1" i="0" lang="it" sz="1300">
                <a:solidFill>
                  <a:srgbClr val="000000"/>
                </a:solidFill>
                <a:latin typeface="Poppins"/>
                <a:ea typeface="Poppins"/>
                <a:cs typeface="Poppins"/>
                <a:sym typeface="Poppins"/>
              </a:rPr>
              <a:t>certain gain</a:t>
            </a:r>
            <a:r>
              <a:rPr i="0" lang="it" sz="1300">
                <a:solidFill>
                  <a:srgbClr val="000000"/>
                </a:solidFill>
                <a:latin typeface="Poppins"/>
                <a:ea typeface="Poppins"/>
                <a:cs typeface="Poppins"/>
                <a:sym typeface="Poppins"/>
              </a:rPr>
              <a:t>); </a:t>
            </a:r>
            <a:endParaRPr sz="1000">
              <a:latin typeface="Poppins"/>
              <a:ea typeface="Poppins"/>
              <a:cs typeface="Poppins"/>
              <a:sym typeface="Poppins"/>
            </a:endParaRPr>
          </a:p>
          <a:p>
            <a:pPr indent="0" lvl="0" marL="0" marR="0" rtl="0" algn="just">
              <a:lnSpc>
                <a:spcPct val="150000"/>
              </a:lnSpc>
              <a:spcBef>
                <a:spcPts val="800"/>
              </a:spcBef>
              <a:spcAft>
                <a:spcPts val="0"/>
              </a:spcAft>
              <a:buClr>
                <a:schemeClr val="dk1"/>
              </a:buClr>
              <a:buSzPts val="1400"/>
              <a:buFont typeface="Calibri"/>
              <a:buNone/>
            </a:pPr>
            <a:r>
              <a:t/>
            </a:r>
            <a:endParaRPr i="0" sz="1300">
              <a:solidFill>
                <a:srgbClr val="000000"/>
              </a:solidFill>
              <a:latin typeface="Poppins"/>
              <a:ea typeface="Poppins"/>
              <a:cs typeface="Poppins"/>
              <a:sym typeface="Poppins"/>
            </a:endParaRPr>
          </a:p>
        </p:txBody>
      </p:sp>
      <p:sp>
        <p:nvSpPr>
          <p:cNvPr id="2844" name="Google Shape;2844;p225"/>
          <p:cNvSpPr txBox="1"/>
          <p:nvPr/>
        </p:nvSpPr>
        <p:spPr>
          <a:xfrm>
            <a:off x="518100" y="2723050"/>
            <a:ext cx="8127900" cy="564000"/>
          </a:xfrm>
          <a:prstGeom prst="rect">
            <a:avLst/>
          </a:prstGeom>
          <a:noFill/>
          <a:ln>
            <a:noFill/>
          </a:ln>
        </p:spPr>
        <p:txBody>
          <a:bodyPr anchorCtr="0" anchor="t" bIns="34275" lIns="68575" spcFirstLastPara="1" rIns="68575" wrap="square" tIns="34275">
            <a:noAutofit/>
          </a:bodyPr>
          <a:lstStyle/>
          <a:p>
            <a:pPr indent="-209550" lvl="0" marL="215900" marR="0" rtl="0" algn="just">
              <a:lnSpc>
                <a:spcPct val="150000"/>
              </a:lnSpc>
              <a:spcBef>
                <a:spcPts val="0"/>
              </a:spcBef>
              <a:spcAft>
                <a:spcPts val="0"/>
              </a:spcAft>
              <a:buClr>
                <a:srgbClr val="000000"/>
              </a:buClr>
              <a:buSzPts val="1300"/>
              <a:buFont typeface="Noto Sans Symbols"/>
              <a:buChar char="▪"/>
            </a:pPr>
            <a:r>
              <a:rPr i="0" lang="it" sz="1300">
                <a:solidFill>
                  <a:srgbClr val="000000"/>
                </a:solidFill>
                <a:latin typeface="Poppins"/>
                <a:ea typeface="Poppins"/>
                <a:cs typeface="Poppins"/>
                <a:sym typeface="Poppins"/>
              </a:rPr>
              <a:t>the majority of people in the </a:t>
            </a:r>
            <a:r>
              <a:rPr b="1" i="0" lang="it" sz="1300">
                <a:solidFill>
                  <a:srgbClr val="000000"/>
                </a:solidFill>
                <a:latin typeface="Poppins"/>
                <a:ea typeface="Poppins"/>
                <a:cs typeface="Poppins"/>
                <a:sym typeface="Poppins"/>
              </a:rPr>
              <a:t>second group </a:t>
            </a:r>
            <a:r>
              <a:rPr i="0" lang="it" sz="1300">
                <a:solidFill>
                  <a:srgbClr val="000000"/>
                </a:solidFill>
                <a:latin typeface="Poppins"/>
                <a:ea typeface="Poppins"/>
                <a:cs typeface="Poppins"/>
                <a:sym typeface="Poppins"/>
              </a:rPr>
              <a:t>chooses the second treatment (</a:t>
            </a:r>
            <a:r>
              <a:rPr b="1" i="0" lang="it" sz="1300">
                <a:solidFill>
                  <a:srgbClr val="000000"/>
                </a:solidFill>
                <a:latin typeface="Poppins"/>
                <a:ea typeface="Poppins"/>
                <a:cs typeface="Poppins"/>
                <a:sym typeface="Poppins"/>
              </a:rPr>
              <a:t>the bet</a:t>
            </a:r>
            <a:r>
              <a:rPr i="0" lang="it" sz="1300">
                <a:solidFill>
                  <a:srgbClr val="000000"/>
                </a:solidFill>
                <a:latin typeface="Poppins"/>
                <a:ea typeface="Poppins"/>
                <a:cs typeface="Poppins"/>
                <a:sym typeface="Poppins"/>
              </a:rPr>
              <a:t>). </a:t>
            </a:r>
            <a:endParaRPr sz="1000">
              <a:latin typeface="Poppins"/>
              <a:ea typeface="Poppins"/>
              <a:cs typeface="Poppins"/>
              <a:sym typeface="Poppins"/>
            </a:endParaRPr>
          </a:p>
          <a:p>
            <a:pPr indent="0" lvl="0" marL="0" marR="0" rtl="0" algn="just">
              <a:lnSpc>
                <a:spcPct val="150000"/>
              </a:lnSpc>
              <a:spcBef>
                <a:spcPts val="800"/>
              </a:spcBef>
              <a:spcAft>
                <a:spcPts val="0"/>
              </a:spcAft>
              <a:buClr>
                <a:schemeClr val="dk1"/>
              </a:buClr>
              <a:buSzPts val="1400"/>
              <a:buFont typeface="Calibri"/>
              <a:buNone/>
            </a:pPr>
            <a:r>
              <a:t/>
            </a:r>
            <a:endParaRPr i="0" sz="1300">
              <a:solidFill>
                <a:srgbClr val="000000"/>
              </a:solidFill>
              <a:latin typeface="Poppins"/>
              <a:ea typeface="Poppins"/>
              <a:cs typeface="Poppins"/>
              <a:sym typeface="Poppins"/>
            </a:endParaRPr>
          </a:p>
        </p:txBody>
      </p:sp>
      <p:sp>
        <p:nvSpPr>
          <p:cNvPr id="2845" name="Google Shape;2845;p225"/>
          <p:cNvSpPr txBox="1"/>
          <p:nvPr/>
        </p:nvSpPr>
        <p:spPr>
          <a:xfrm>
            <a:off x="518100" y="3750235"/>
            <a:ext cx="8127900" cy="411900"/>
          </a:xfrm>
          <a:prstGeom prst="rect">
            <a:avLst/>
          </a:prstGeom>
          <a:noFill/>
          <a:ln cap="flat" cmpd="sng" w="28575">
            <a:solidFill>
              <a:srgbClr val="F4DD4D"/>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just">
              <a:lnSpc>
                <a:spcPct val="150000"/>
              </a:lnSpc>
              <a:spcBef>
                <a:spcPts val="0"/>
              </a:spcBef>
              <a:spcAft>
                <a:spcPts val="0"/>
              </a:spcAft>
              <a:buClr>
                <a:srgbClr val="000000"/>
              </a:buClr>
              <a:buSzPts val="1400"/>
              <a:buFont typeface="Arial"/>
              <a:buNone/>
            </a:pPr>
            <a:r>
              <a:rPr i="0" lang="it" sz="1300">
                <a:solidFill>
                  <a:srgbClr val="000000"/>
                </a:solidFill>
                <a:latin typeface="Poppins"/>
                <a:ea typeface="Poppins"/>
                <a:cs typeface="Poppins"/>
                <a:sym typeface="Poppins"/>
              </a:rPr>
              <a:t>However,</a:t>
            </a:r>
            <a:r>
              <a:rPr b="1" i="0" lang="it" sz="1300">
                <a:solidFill>
                  <a:srgbClr val="000000"/>
                </a:solidFill>
                <a:latin typeface="Poppins"/>
                <a:ea typeface="Poppins"/>
                <a:cs typeface="Poppins"/>
                <a:sym typeface="Poppins"/>
              </a:rPr>
              <a:t> The utilities </a:t>
            </a:r>
            <a:r>
              <a:rPr i="0" lang="it" sz="1300">
                <a:solidFill>
                  <a:srgbClr val="000000"/>
                </a:solidFill>
                <a:latin typeface="Poppins"/>
                <a:ea typeface="Poppins"/>
                <a:cs typeface="Poppins"/>
                <a:sym typeface="Poppins"/>
              </a:rPr>
              <a:t>associated with the 4 consequences </a:t>
            </a:r>
            <a:r>
              <a:rPr b="1" i="0" lang="it" sz="1300">
                <a:solidFill>
                  <a:srgbClr val="000000"/>
                </a:solidFill>
                <a:latin typeface="Poppins"/>
                <a:ea typeface="Poppins"/>
                <a:cs typeface="Poppins"/>
                <a:sym typeface="Poppins"/>
              </a:rPr>
              <a:t>are the same</a:t>
            </a:r>
            <a:r>
              <a:rPr i="0" lang="it" sz="1300">
                <a:solidFill>
                  <a:srgbClr val="000000"/>
                </a:solidFill>
                <a:latin typeface="Poppins"/>
                <a:ea typeface="Poppins"/>
                <a:cs typeface="Poppins"/>
                <a:sym typeface="Poppins"/>
              </a:rPr>
              <a:t>. </a:t>
            </a:r>
            <a:endParaRPr sz="1000">
              <a:latin typeface="Poppins"/>
              <a:ea typeface="Poppins"/>
              <a:cs typeface="Poppins"/>
              <a:sym typeface="Poppins"/>
            </a:endParaRPr>
          </a:p>
        </p:txBody>
      </p:sp>
      <p:sp>
        <p:nvSpPr>
          <p:cNvPr id="2846" name="Google Shape;2846;p225"/>
          <p:cNvSpPr txBox="1"/>
          <p:nvPr/>
        </p:nvSpPr>
        <p:spPr>
          <a:xfrm>
            <a:off x="508000" y="1312481"/>
            <a:ext cx="8127900" cy="476100"/>
          </a:xfrm>
          <a:prstGeom prst="rect">
            <a:avLst/>
          </a:prstGeom>
          <a:noFill/>
          <a:ln>
            <a:noFill/>
          </a:ln>
        </p:spPr>
        <p:txBody>
          <a:bodyPr anchorCtr="0" anchor="t" bIns="34275" lIns="68575" spcFirstLastPara="1" rIns="68575" wrap="square" tIns="34275">
            <a:noAutofit/>
          </a:bodyPr>
          <a:lstStyle/>
          <a:p>
            <a:pPr indent="0" lvl="0" marL="0" marR="0" rtl="0" algn="ctr">
              <a:lnSpc>
                <a:spcPct val="84375"/>
              </a:lnSpc>
              <a:spcBef>
                <a:spcPts val="0"/>
              </a:spcBef>
              <a:spcAft>
                <a:spcPts val="0"/>
              </a:spcAft>
              <a:buClr>
                <a:schemeClr val="accent1"/>
              </a:buClr>
              <a:buSzPts val="2400"/>
              <a:buFont typeface="Arial"/>
              <a:buNone/>
            </a:pPr>
            <a:r>
              <a:rPr b="1" lang="it" sz="2300">
                <a:solidFill>
                  <a:srgbClr val="F4DD4D"/>
                </a:solidFill>
                <a:highlight>
                  <a:srgbClr val="111111"/>
                </a:highlight>
                <a:latin typeface="Poppins"/>
                <a:ea typeface="Poppins"/>
                <a:cs typeface="Poppins"/>
                <a:sym typeface="Poppins"/>
              </a:rPr>
              <a:t>RESULTS</a:t>
            </a:r>
            <a:endParaRPr b="1" sz="1000">
              <a:solidFill>
                <a:srgbClr val="F4DD4D"/>
              </a:solidFill>
              <a:highlight>
                <a:srgbClr val="111111"/>
              </a:highlight>
              <a:latin typeface="Poppins"/>
              <a:ea typeface="Poppins"/>
              <a:cs typeface="Poppins"/>
              <a:sym typeface="Poppins"/>
            </a:endParaRPr>
          </a:p>
          <a:p>
            <a:pPr indent="0" lvl="0" marL="0" marR="0" rtl="0" algn="just">
              <a:lnSpc>
                <a:spcPct val="150000"/>
              </a:lnSpc>
              <a:spcBef>
                <a:spcPts val="800"/>
              </a:spcBef>
              <a:spcAft>
                <a:spcPts val="0"/>
              </a:spcAft>
              <a:buClr>
                <a:schemeClr val="dk1"/>
              </a:buClr>
              <a:buSzPts val="1400"/>
              <a:buFont typeface="Calibri"/>
              <a:buNone/>
            </a:pPr>
            <a:r>
              <a:t/>
            </a:r>
            <a:endParaRPr i="0" sz="1300">
              <a:solidFill>
                <a:srgbClr val="000000"/>
              </a:solidFill>
              <a:latin typeface="Poppins"/>
              <a:ea typeface="Poppins"/>
              <a:cs typeface="Poppins"/>
              <a:sym typeface="Poppi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1" name="Shape 2851"/>
        <p:cNvGrpSpPr/>
        <p:nvPr/>
      </p:nvGrpSpPr>
      <p:grpSpPr>
        <a:xfrm>
          <a:off x="0" y="0"/>
          <a:ext cx="0" cy="0"/>
          <a:chOff x="0" y="0"/>
          <a:chExt cx="0" cy="0"/>
        </a:xfrm>
      </p:grpSpPr>
      <p:sp>
        <p:nvSpPr>
          <p:cNvPr id="2852" name="Google Shape;2852;p226"/>
          <p:cNvSpPr txBox="1"/>
          <p:nvPr/>
        </p:nvSpPr>
        <p:spPr>
          <a:xfrm>
            <a:off x="508397" y="428625"/>
            <a:ext cx="7341600" cy="689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lang="it" sz="3200">
                <a:solidFill>
                  <a:schemeClr val="dk1"/>
                </a:solidFill>
                <a:latin typeface="Poppins"/>
                <a:ea typeface="Poppins"/>
                <a:cs typeface="Poppins"/>
                <a:sym typeface="Poppins"/>
              </a:rPr>
              <a:t>Framing Effect</a:t>
            </a:r>
            <a:endParaRPr sz="1000">
              <a:latin typeface="Poppins"/>
              <a:ea typeface="Poppins"/>
              <a:cs typeface="Poppins"/>
              <a:sym typeface="Poppins"/>
            </a:endParaRPr>
          </a:p>
        </p:txBody>
      </p:sp>
      <p:sp>
        <p:nvSpPr>
          <p:cNvPr id="2853" name="Google Shape;2853;p226"/>
          <p:cNvSpPr txBox="1"/>
          <p:nvPr/>
        </p:nvSpPr>
        <p:spPr>
          <a:xfrm>
            <a:off x="518100" y="1117997"/>
            <a:ext cx="8127900" cy="3398700"/>
          </a:xfrm>
          <a:prstGeom prst="rect">
            <a:avLst/>
          </a:prstGeom>
          <a:noFill/>
          <a:ln>
            <a:noFill/>
          </a:ln>
        </p:spPr>
        <p:txBody>
          <a:bodyPr anchorCtr="0" anchor="t" bIns="34275" lIns="68575" spcFirstLastPara="1" rIns="68575" wrap="square" tIns="34275">
            <a:noAutofit/>
          </a:bodyPr>
          <a:lstStyle/>
          <a:p>
            <a:pPr indent="-209550" lvl="0" marL="215900" marR="0" rtl="0" algn="just">
              <a:lnSpc>
                <a:spcPct val="150000"/>
              </a:lnSpc>
              <a:spcBef>
                <a:spcPts val="0"/>
              </a:spcBef>
              <a:spcAft>
                <a:spcPts val="0"/>
              </a:spcAft>
              <a:buClr>
                <a:srgbClr val="000000"/>
              </a:buClr>
              <a:buSzPts val="1300"/>
              <a:buFont typeface="Noto Sans Symbols"/>
              <a:buChar char="▪"/>
            </a:pPr>
            <a:r>
              <a:rPr i="0" lang="it" sz="1300">
                <a:solidFill>
                  <a:srgbClr val="000000"/>
                </a:solidFill>
                <a:latin typeface="Poppins"/>
                <a:ea typeface="Poppins"/>
                <a:cs typeface="Poppins"/>
                <a:sym typeface="Poppins"/>
              </a:rPr>
              <a:t>The </a:t>
            </a:r>
            <a:r>
              <a:rPr b="1" i="0" lang="it" sz="1300">
                <a:solidFill>
                  <a:srgbClr val="000000"/>
                </a:solidFill>
                <a:latin typeface="Poppins"/>
                <a:ea typeface="Poppins"/>
                <a:cs typeface="Poppins"/>
                <a:sym typeface="Poppins"/>
              </a:rPr>
              <a:t>framing effect</a:t>
            </a:r>
            <a:r>
              <a:rPr i="0" lang="it" sz="1300">
                <a:solidFill>
                  <a:srgbClr val="000000"/>
                </a:solidFill>
                <a:latin typeface="Poppins"/>
                <a:ea typeface="Poppins"/>
                <a:cs typeface="Poppins"/>
                <a:sym typeface="Poppins"/>
              </a:rPr>
              <a:t> is a </a:t>
            </a:r>
            <a:r>
              <a:rPr b="1" lang="it" sz="1300" u="sng">
                <a:solidFill>
                  <a:srgbClr val="F4DD4D"/>
                </a:solidFill>
                <a:highlight>
                  <a:srgbClr val="111111"/>
                </a:highlight>
                <a:latin typeface="Poppins"/>
                <a:ea typeface="Poppins"/>
                <a:cs typeface="Poppins"/>
                <a:sym typeface="Poppins"/>
              </a:rPr>
              <a:t>violation of the invariance principle</a:t>
            </a:r>
            <a:r>
              <a:rPr i="0" lang="it" sz="1300">
                <a:solidFill>
                  <a:srgbClr val="000000"/>
                </a:solidFill>
                <a:latin typeface="Poppins"/>
                <a:ea typeface="Poppins"/>
                <a:cs typeface="Poppins"/>
                <a:sym typeface="Poppins"/>
              </a:rPr>
              <a:t>: we tend to manipulate the reference point and to take different decisions depending on how we represent it. </a:t>
            </a:r>
            <a:endParaRPr sz="1000">
              <a:latin typeface="Poppins"/>
              <a:ea typeface="Poppins"/>
              <a:cs typeface="Poppins"/>
              <a:sym typeface="Poppins"/>
            </a:endParaRPr>
          </a:p>
          <a:p>
            <a:pPr indent="-127000" lvl="0" marL="215900" marR="0" rtl="0" algn="just">
              <a:lnSpc>
                <a:spcPct val="150000"/>
              </a:lnSpc>
              <a:spcBef>
                <a:spcPts val="800"/>
              </a:spcBef>
              <a:spcAft>
                <a:spcPts val="0"/>
              </a:spcAft>
              <a:buClr>
                <a:schemeClr val="dk1"/>
              </a:buClr>
              <a:buSzPts val="1400"/>
              <a:buFont typeface="Noto Sans Symbols"/>
              <a:buNone/>
            </a:pPr>
            <a:r>
              <a:t/>
            </a:r>
            <a:endParaRPr i="0" sz="1300">
              <a:solidFill>
                <a:srgbClr val="000000"/>
              </a:solidFill>
              <a:latin typeface="Poppins"/>
              <a:ea typeface="Poppins"/>
              <a:cs typeface="Poppins"/>
              <a:sym typeface="Poppins"/>
            </a:endParaRPr>
          </a:p>
          <a:p>
            <a:pPr indent="-209550" lvl="0" marL="215900" marR="0" rtl="0" algn="just">
              <a:lnSpc>
                <a:spcPct val="150000"/>
              </a:lnSpc>
              <a:spcBef>
                <a:spcPts val="800"/>
              </a:spcBef>
              <a:spcAft>
                <a:spcPts val="0"/>
              </a:spcAft>
              <a:buClr>
                <a:srgbClr val="000000"/>
              </a:buClr>
              <a:buSzPts val="1300"/>
              <a:buFont typeface="Poppins"/>
              <a:buChar char="▪"/>
            </a:pPr>
            <a:r>
              <a:rPr i="0" lang="it" sz="1300">
                <a:solidFill>
                  <a:srgbClr val="000000"/>
                </a:solidFill>
                <a:latin typeface="Poppins"/>
                <a:ea typeface="Poppins"/>
                <a:cs typeface="Poppins"/>
                <a:sym typeface="Poppins"/>
              </a:rPr>
              <a:t>The most important aspects of Kahneman and Tversky’s value curve (according to Thaler): </a:t>
            </a:r>
            <a:endParaRPr sz="1000">
              <a:latin typeface="Poppins"/>
              <a:ea typeface="Poppins"/>
              <a:cs typeface="Poppins"/>
              <a:sym typeface="Poppins"/>
            </a:endParaRPr>
          </a:p>
          <a:p>
            <a:pPr indent="-127000" lvl="0" marL="215900" marR="0" rtl="0" algn="just">
              <a:lnSpc>
                <a:spcPct val="150000"/>
              </a:lnSpc>
              <a:spcBef>
                <a:spcPts val="800"/>
              </a:spcBef>
              <a:spcAft>
                <a:spcPts val="0"/>
              </a:spcAft>
              <a:buClr>
                <a:schemeClr val="dk1"/>
              </a:buClr>
              <a:buSzPts val="1400"/>
              <a:buFont typeface="Noto Sans Symbols"/>
              <a:buNone/>
            </a:pPr>
            <a:r>
              <a:t/>
            </a:r>
            <a:endParaRPr i="0" sz="1300">
              <a:solidFill>
                <a:srgbClr val="000000"/>
              </a:solidFill>
              <a:latin typeface="Poppins"/>
              <a:ea typeface="Poppins"/>
              <a:cs typeface="Poppins"/>
              <a:sym typeface="Poppins"/>
            </a:endParaRPr>
          </a:p>
          <a:p>
            <a:pPr indent="-209550" lvl="0" marL="215900" marR="0" rtl="0" algn="just">
              <a:lnSpc>
                <a:spcPct val="150000"/>
              </a:lnSpc>
              <a:spcBef>
                <a:spcPts val="800"/>
              </a:spcBef>
              <a:spcAft>
                <a:spcPts val="0"/>
              </a:spcAft>
              <a:buClr>
                <a:srgbClr val="000000"/>
              </a:buClr>
              <a:buSzPts val="1300"/>
              <a:buFont typeface="Poppins"/>
              <a:buChar char="▪"/>
            </a:pPr>
            <a:r>
              <a:rPr i="0" lang="it" sz="1300">
                <a:solidFill>
                  <a:srgbClr val="000000"/>
                </a:solidFill>
                <a:latin typeface="Poppins"/>
                <a:ea typeface="Poppins"/>
                <a:cs typeface="Poppins"/>
                <a:sym typeface="Poppins"/>
              </a:rPr>
              <a:t>1.Losses and gains have asymmetrical values. </a:t>
            </a:r>
            <a:endParaRPr sz="1000">
              <a:latin typeface="Poppins"/>
              <a:ea typeface="Poppins"/>
              <a:cs typeface="Poppins"/>
              <a:sym typeface="Poppins"/>
            </a:endParaRPr>
          </a:p>
          <a:p>
            <a:pPr indent="-127000" lvl="0" marL="215900" marR="0" rtl="0" algn="just">
              <a:lnSpc>
                <a:spcPct val="150000"/>
              </a:lnSpc>
              <a:spcBef>
                <a:spcPts val="800"/>
              </a:spcBef>
              <a:spcAft>
                <a:spcPts val="0"/>
              </a:spcAft>
              <a:buClr>
                <a:schemeClr val="dk1"/>
              </a:buClr>
              <a:buSzPts val="1400"/>
              <a:buFont typeface="Noto Sans Symbols"/>
              <a:buNone/>
            </a:pPr>
            <a:r>
              <a:t/>
            </a:r>
            <a:endParaRPr i="0" sz="1300">
              <a:solidFill>
                <a:srgbClr val="000000"/>
              </a:solidFill>
              <a:latin typeface="Poppins"/>
              <a:ea typeface="Poppins"/>
              <a:cs typeface="Poppins"/>
              <a:sym typeface="Poppins"/>
            </a:endParaRPr>
          </a:p>
          <a:p>
            <a:pPr indent="-209550" lvl="0" marL="215900" marR="0" rtl="0" algn="just">
              <a:lnSpc>
                <a:spcPct val="150000"/>
              </a:lnSpc>
              <a:spcBef>
                <a:spcPts val="800"/>
              </a:spcBef>
              <a:spcAft>
                <a:spcPts val="0"/>
              </a:spcAft>
              <a:buClr>
                <a:srgbClr val="000000"/>
              </a:buClr>
              <a:buSzPts val="1300"/>
              <a:buFont typeface="Poppins"/>
              <a:buChar char="▪"/>
            </a:pPr>
            <a:r>
              <a:rPr i="0" lang="it" sz="1300">
                <a:solidFill>
                  <a:srgbClr val="000000"/>
                </a:solidFill>
                <a:latin typeface="Poppins"/>
                <a:ea typeface="Poppins"/>
                <a:cs typeface="Poppins"/>
                <a:sym typeface="Poppins"/>
              </a:rPr>
              <a:t>2.Events are evaluated firstly individually and later on together. </a:t>
            </a:r>
            <a:endParaRPr sz="1000">
              <a:latin typeface="Poppins"/>
              <a:ea typeface="Poppins"/>
              <a:cs typeface="Poppins"/>
              <a:sym typeface="Poppins"/>
            </a:endParaRPr>
          </a:p>
          <a:p>
            <a:pPr indent="-127000" lvl="0" marL="215900" marR="0" rtl="0" algn="just">
              <a:lnSpc>
                <a:spcPct val="150000"/>
              </a:lnSpc>
              <a:spcBef>
                <a:spcPts val="800"/>
              </a:spcBef>
              <a:spcAft>
                <a:spcPts val="0"/>
              </a:spcAft>
              <a:buClr>
                <a:schemeClr val="dk1"/>
              </a:buClr>
              <a:buSzPts val="1400"/>
              <a:buFont typeface="Noto Sans Symbols"/>
              <a:buNone/>
            </a:pPr>
            <a:r>
              <a:t/>
            </a:r>
            <a:endParaRPr i="0" sz="1300">
              <a:solidFill>
                <a:srgbClr val="000000"/>
              </a:solidFill>
              <a:latin typeface="Poppins"/>
              <a:ea typeface="Poppins"/>
              <a:cs typeface="Poppins"/>
              <a:sym typeface="Poppi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DD4D"/>
        </a:solidFill>
      </p:bgPr>
    </p:bg>
    <p:spTree>
      <p:nvGrpSpPr>
        <p:cNvPr id="2858" name="Shape 2858"/>
        <p:cNvGrpSpPr/>
        <p:nvPr/>
      </p:nvGrpSpPr>
      <p:grpSpPr>
        <a:xfrm>
          <a:off x="0" y="0"/>
          <a:ext cx="0" cy="0"/>
          <a:chOff x="0" y="0"/>
          <a:chExt cx="0" cy="0"/>
        </a:xfrm>
      </p:grpSpPr>
      <p:sp>
        <p:nvSpPr>
          <p:cNvPr id="2859" name="Google Shape;2859;p227"/>
          <p:cNvSpPr txBox="1"/>
          <p:nvPr>
            <p:ph idx="1" type="body"/>
          </p:nvPr>
        </p:nvSpPr>
        <p:spPr>
          <a:xfrm>
            <a:off x="5120445" y="861310"/>
            <a:ext cx="3272400" cy="693900"/>
          </a:xfrm>
          <a:prstGeom prst="rect">
            <a:avLst/>
          </a:prstGeom>
          <a:noFill/>
          <a:ln>
            <a:noFill/>
          </a:ln>
        </p:spPr>
        <p:txBody>
          <a:bodyPr anchorCtr="0" anchor="t" bIns="34275" lIns="68575" spcFirstLastPara="1" rIns="68575" wrap="square" tIns="34275">
            <a:noAutofit/>
          </a:bodyPr>
          <a:lstStyle/>
          <a:p>
            <a:pPr indent="0" lvl="0" marL="0" rtl="0" algn="l">
              <a:spcBef>
                <a:spcPts val="1000"/>
              </a:spcBef>
              <a:spcAft>
                <a:spcPts val="0"/>
              </a:spcAft>
              <a:buNone/>
            </a:pPr>
            <a:r>
              <a:rPr b="1" lang="it">
                <a:solidFill>
                  <a:srgbClr val="222222"/>
                </a:solidFill>
                <a:latin typeface="Poppins"/>
                <a:ea typeface="Poppins"/>
                <a:cs typeface="Poppins"/>
                <a:sym typeface="Poppins"/>
              </a:rPr>
              <a:t>Prospect Theory </a:t>
            </a:r>
            <a:r>
              <a:rPr lang="it">
                <a:solidFill>
                  <a:srgbClr val="222222"/>
                </a:solidFill>
                <a:latin typeface="Poppins"/>
                <a:ea typeface="Poppins"/>
                <a:cs typeface="Poppins"/>
                <a:sym typeface="Poppins"/>
              </a:rPr>
              <a:t>stems from loss aversion. We decide differently if we think in terms of gains or losses</a:t>
            </a:r>
            <a:endParaRPr>
              <a:solidFill>
                <a:srgbClr val="222222"/>
              </a:solidFill>
              <a:latin typeface="Poppins"/>
              <a:ea typeface="Poppins"/>
              <a:cs typeface="Poppins"/>
              <a:sym typeface="Poppins"/>
            </a:endParaRPr>
          </a:p>
          <a:p>
            <a:pPr indent="0" lvl="0" marL="0" rtl="0" algn="l">
              <a:lnSpc>
                <a:spcPct val="90000"/>
              </a:lnSpc>
              <a:spcBef>
                <a:spcPts val="0"/>
              </a:spcBef>
              <a:spcAft>
                <a:spcPts val="0"/>
              </a:spcAft>
              <a:buClr>
                <a:schemeClr val="dk1"/>
              </a:buClr>
              <a:buSzPts val="1400"/>
              <a:buNone/>
            </a:pPr>
            <a:r>
              <a:t/>
            </a:r>
            <a:endParaRPr>
              <a:solidFill>
                <a:srgbClr val="222222"/>
              </a:solidFill>
              <a:latin typeface="Poppins"/>
              <a:ea typeface="Poppins"/>
              <a:cs typeface="Poppins"/>
              <a:sym typeface="Poppins"/>
            </a:endParaRPr>
          </a:p>
        </p:txBody>
      </p:sp>
      <p:sp>
        <p:nvSpPr>
          <p:cNvPr id="2860" name="Google Shape;2860;p227"/>
          <p:cNvSpPr txBox="1"/>
          <p:nvPr>
            <p:ph idx="2" type="body"/>
          </p:nvPr>
        </p:nvSpPr>
        <p:spPr>
          <a:xfrm>
            <a:off x="5126051" y="2317048"/>
            <a:ext cx="3272400" cy="6939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chemeClr val="lt1"/>
              </a:buClr>
              <a:buSzPts val="1400"/>
              <a:buFont typeface="Arial"/>
              <a:buNone/>
            </a:pPr>
            <a:r>
              <a:rPr b="1" lang="it">
                <a:solidFill>
                  <a:srgbClr val="222222"/>
                </a:solidFill>
                <a:latin typeface="Poppins"/>
                <a:ea typeface="Poppins"/>
                <a:cs typeface="Poppins"/>
                <a:sym typeface="Poppins"/>
              </a:rPr>
              <a:t>Loss aversion </a:t>
            </a:r>
            <a:r>
              <a:rPr lang="it">
                <a:solidFill>
                  <a:srgbClr val="222222"/>
                </a:solidFill>
                <a:latin typeface="Poppins"/>
                <a:ea typeface="Poppins"/>
                <a:cs typeface="Poppins"/>
                <a:sym typeface="Poppins"/>
              </a:rPr>
              <a:t>and reference point (</a:t>
            </a:r>
            <a:r>
              <a:rPr i="1" lang="it">
                <a:solidFill>
                  <a:srgbClr val="222222"/>
                </a:solidFill>
                <a:latin typeface="Poppins"/>
                <a:ea typeface="Poppins"/>
                <a:cs typeface="Poppins"/>
                <a:sym typeface="Poppins"/>
              </a:rPr>
              <a:t>status quo)</a:t>
            </a:r>
            <a:r>
              <a:rPr lang="it">
                <a:solidFill>
                  <a:srgbClr val="222222"/>
                </a:solidFill>
                <a:latin typeface="Poppins"/>
                <a:ea typeface="Poppins"/>
                <a:cs typeface="Poppins"/>
                <a:sym typeface="Poppins"/>
              </a:rPr>
              <a:t> influence how we perceive results and outcomes</a:t>
            </a:r>
            <a:endParaRPr>
              <a:solidFill>
                <a:srgbClr val="222222"/>
              </a:solidFill>
              <a:latin typeface="Poppins"/>
              <a:ea typeface="Poppins"/>
              <a:cs typeface="Poppins"/>
              <a:sym typeface="Poppins"/>
            </a:endParaRPr>
          </a:p>
          <a:p>
            <a:pPr indent="0" lvl="0" marL="0" rtl="0" algn="l">
              <a:lnSpc>
                <a:spcPct val="90000"/>
              </a:lnSpc>
              <a:spcBef>
                <a:spcPts val="0"/>
              </a:spcBef>
              <a:spcAft>
                <a:spcPts val="0"/>
              </a:spcAft>
              <a:buClr>
                <a:schemeClr val="dk1"/>
              </a:buClr>
              <a:buSzPts val="1400"/>
              <a:buNone/>
            </a:pPr>
            <a:r>
              <a:t/>
            </a:r>
            <a:endParaRPr>
              <a:solidFill>
                <a:srgbClr val="222222"/>
              </a:solidFill>
              <a:latin typeface="Poppins"/>
              <a:ea typeface="Poppins"/>
              <a:cs typeface="Poppins"/>
              <a:sym typeface="Poppins"/>
            </a:endParaRPr>
          </a:p>
        </p:txBody>
      </p:sp>
      <p:sp>
        <p:nvSpPr>
          <p:cNvPr id="2861" name="Google Shape;2861;p227"/>
          <p:cNvSpPr txBox="1"/>
          <p:nvPr>
            <p:ph idx="3" type="body"/>
          </p:nvPr>
        </p:nvSpPr>
        <p:spPr>
          <a:xfrm>
            <a:off x="5131656" y="3745235"/>
            <a:ext cx="3272400" cy="6939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chemeClr val="lt1"/>
              </a:buClr>
              <a:buSzPts val="1400"/>
              <a:buFont typeface="Arial"/>
              <a:buNone/>
            </a:pPr>
            <a:r>
              <a:rPr lang="it">
                <a:solidFill>
                  <a:srgbClr val="222222"/>
                </a:solidFill>
                <a:latin typeface="Poppins"/>
                <a:ea typeface="Poppins"/>
                <a:cs typeface="Poppins"/>
                <a:sym typeface="Poppins"/>
              </a:rPr>
              <a:t>Framing Effect and the Asian disease problem as a violation of </a:t>
            </a:r>
            <a:r>
              <a:rPr b="1" lang="it">
                <a:solidFill>
                  <a:srgbClr val="222222"/>
                </a:solidFill>
                <a:latin typeface="Poppins"/>
                <a:ea typeface="Poppins"/>
                <a:cs typeface="Poppins"/>
                <a:sym typeface="Poppins"/>
              </a:rPr>
              <a:t>invariance</a:t>
            </a:r>
            <a:r>
              <a:rPr lang="it">
                <a:solidFill>
                  <a:srgbClr val="222222"/>
                </a:solidFill>
                <a:latin typeface="Poppins"/>
                <a:ea typeface="Poppins"/>
                <a:cs typeface="Poppins"/>
                <a:sym typeface="Poppins"/>
              </a:rPr>
              <a:t> </a:t>
            </a:r>
            <a:r>
              <a:rPr b="1" lang="it">
                <a:solidFill>
                  <a:srgbClr val="222222"/>
                </a:solidFill>
                <a:latin typeface="Poppins"/>
                <a:ea typeface="Poppins"/>
                <a:cs typeface="Poppins"/>
                <a:sym typeface="Poppins"/>
              </a:rPr>
              <a:t>principle</a:t>
            </a:r>
            <a:endParaRPr b="1">
              <a:solidFill>
                <a:srgbClr val="222222"/>
              </a:solidFill>
              <a:latin typeface="Poppins"/>
              <a:ea typeface="Poppins"/>
              <a:cs typeface="Poppins"/>
              <a:sym typeface="Poppins"/>
            </a:endParaRPr>
          </a:p>
          <a:p>
            <a:pPr indent="0" lvl="0" marL="0" rtl="0" algn="l">
              <a:lnSpc>
                <a:spcPct val="90000"/>
              </a:lnSpc>
              <a:spcBef>
                <a:spcPts val="0"/>
              </a:spcBef>
              <a:spcAft>
                <a:spcPts val="0"/>
              </a:spcAft>
              <a:buClr>
                <a:schemeClr val="dk1"/>
              </a:buClr>
              <a:buSzPts val="1400"/>
              <a:buNone/>
            </a:pPr>
            <a:r>
              <a:t/>
            </a:r>
            <a:endParaRPr>
              <a:solidFill>
                <a:srgbClr val="222222"/>
              </a:solidFill>
              <a:latin typeface="Poppins"/>
              <a:ea typeface="Poppins"/>
              <a:cs typeface="Poppins"/>
              <a:sym typeface="Poppins"/>
            </a:endParaRPr>
          </a:p>
        </p:txBody>
      </p:sp>
      <p:sp>
        <p:nvSpPr>
          <p:cNvPr id="2862" name="Google Shape;2862;p227"/>
          <p:cNvSpPr txBox="1"/>
          <p:nvPr>
            <p:ph idx="4" type="body"/>
          </p:nvPr>
        </p:nvSpPr>
        <p:spPr>
          <a:xfrm>
            <a:off x="4293235" y="3682855"/>
            <a:ext cx="666300" cy="6663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3600"/>
              <a:buNone/>
            </a:pPr>
            <a:r>
              <a:rPr lang="it">
                <a:latin typeface="Poppins"/>
                <a:ea typeface="Poppins"/>
                <a:cs typeface="Poppins"/>
                <a:sym typeface="Poppins"/>
              </a:rPr>
              <a:t>3</a:t>
            </a:r>
            <a:endParaRPr>
              <a:latin typeface="Poppins"/>
              <a:ea typeface="Poppins"/>
              <a:cs typeface="Poppins"/>
              <a:sym typeface="Poppins"/>
            </a:endParaRPr>
          </a:p>
        </p:txBody>
      </p:sp>
      <p:sp>
        <p:nvSpPr>
          <p:cNvPr id="2863" name="Google Shape;2863;p227"/>
          <p:cNvSpPr txBox="1"/>
          <p:nvPr>
            <p:ph idx="5" type="body"/>
          </p:nvPr>
        </p:nvSpPr>
        <p:spPr>
          <a:xfrm>
            <a:off x="4293235" y="2254668"/>
            <a:ext cx="666300" cy="6663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3600"/>
              <a:buNone/>
            </a:pPr>
            <a:r>
              <a:rPr lang="it">
                <a:latin typeface="Poppins"/>
                <a:ea typeface="Poppins"/>
                <a:cs typeface="Poppins"/>
                <a:sym typeface="Poppins"/>
              </a:rPr>
              <a:t>2</a:t>
            </a:r>
            <a:endParaRPr>
              <a:latin typeface="Poppins"/>
              <a:ea typeface="Poppins"/>
              <a:cs typeface="Poppins"/>
              <a:sym typeface="Poppins"/>
            </a:endParaRPr>
          </a:p>
        </p:txBody>
      </p:sp>
      <p:sp>
        <p:nvSpPr>
          <p:cNvPr id="2864" name="Google Shape;2864;p227"/>
          <p:cNvSpPr txBox="1"/>
          <p:nvPr>
            <p:ph idx="6" type="body"/>
          </p:nvPr>
        </p:nvSpPr>
        <p:spPr>
          <a:xfrm>
            <a:off x="4293235" y="798930"/>
            <a:ext cx="666300" cy="6663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3600"/>
              <a:buNone/>
            </a:pPr>
            <a:r>
              <a:rPr lang="it">
                <a:latin typeface="Poppins"/>
                <a:ea typeface="Poppins"/>
                <a:cs typeface="Poppins"/>
                <a:sym typeface="Poppins"/>
              </a:rPr>
              <a:t>1</a:t>
            </a:r>
            <a:endParaRPr>
              <a:latin typeface="Poppins"/>
              <a:ea typeface="Poppins"/>
              <a:cs typeface="Poppins"/>
              <a:sym typeface="Poppins"/>
            </a:endParaRPr>
          </a:p>
        </p:txBody>
      </p:sp>
      <p:sp>
        <p:nvSpPr>
          <p:cNvPr id="2865" name="Google Shape;2865;p227"/>
          <p:cNvSpPr txBox="1"/>
          <p:nvPr>
            <p:ph idx="7" type="body"/>
          </p:nvPr>
        </p:nvSpPr>
        <p:spPr>
          <a:xfrm>
            <a:off x="508133" y="2361689"/>
            <a:ext cx="2031600" cy="4572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2700"/>
              <a:buNone/>
            </a:pPr>
            <a:r>
              <a:rPr b="1" lang="it">
                <a:latin typeface="Poppins"/>
                <a:ea typeface="Poppins"/>
                <a:cs typeface="Poppins"/>
                <a:sym typeface="Poppins"/>
              </a:rPr>
              <a:t>To Sum up</a:t>
            </a:r>
            <a:endParaRPr b="1">
              <a:latin typeface="Poppins"/>
              <a:ea typeface="Poppins"/>
              <a:cs typeface="Poppins"/>
              <a:sym typeface="Poppi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DD4D"/>
        </a:solidFill>
      </p:bgPr>
    </p:bg>
    <p:spTree>
      <p:nvGrpSpPr>
        <p:cNvPr id="2870" name="Shape 2870"/>
        <p:cNvGrpSpPr/>
        <p:nvPr/>
      </p:nvGrpSpPr>
      <p:grpSpPr>
        <a:xfrm>
          <a:off x="0" y="0"/>
          <a:ext cx="0" cy="0"/>
          <a:chOff x="0" y="0"/>
          <a:chExt cx="0" cy="0"/>
        </a:xfrm>
      </p:grpSpPr>
      <p:sp>
        <p:nvSpPr>
          <p:cNvPr id="2871" name="Google Shape;2871;p228"/>
          <p:cNvSpPr txBox="1"/>
          <p:nvPr/>
        </p:nvSpPr>
        <p:spPr>
          <a:xfrm>
            <a:off x="-2025706" y="-1274829"/>
            <a:ext cx="3525300" cy="55407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60000"/>
              <a:buFont typeface="Arial"/>
              <a:buNone/>
            </a:pPr>
            <a:r>
              <a:rPr lang="it" sz="60000">
                <a:solidFill>
                  <a:schemeClr val="dk1"/>
                </a:solidFill>
                <a:latin typeface="Poppins"/>
                <a:ea typeface="Poppins"/>
                <a:cs typeface="Poppins"/>
                <a:sym typeface="Poppins"/>
              </a:rPr>
              <a:t>3</a:t>
            </a:r>
            <a:endParaRPr sz="1100">
              <a:latin typeface="Poppins"/>
              <a:ea typeface="Poppins"/>
              <a:cs typeface="Poppins"/>
              <a:sym typeface="Poppins"/>
            </a:endParaRPr>
          </a:p>
        </p:txBody>
      </p:sp>
      <p:sp>
        <p:nvSpPr>
          <p:cNvPr id="2872" name="Google Shape;2872;p228"/>
          <p:cNvSpPr txBox="1"/>
          <p:nvPr>
            <p:ph idx="1" type="body"/>
          </p:nvPr>
        </p:nvSpPr>
        <p:spPr>
          <a:xfrm>
            <a:off x="1619776" y="1775925"/>
            <a:ext cx="6691800" cy="19716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lt1"/>
              </a:buClr>
              <a:buSzPts val="4500"/>
              <a:buNone/>
            </a:pPr>
            <a:r>
              <a:rPr lang="it">
                <a:latin typeface="Poppins"/>
                <a:ea typeface="Poppins"/>
                <a:cs typeface="Poppins"/>
                <a:sym typeface="Poppins"/>
              </a:rPr>
              <a:t>The Two Systems</a:t>
            </a:r>
            <a:endParaRPr>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DD4D"/>
        </a:solidFill>
      </p:bgPr>
    </p:bg>
    <p:spTree>
      <p:nvGrpSpPr>
        <p:cNvPr id="2580" name="Shape 2580"/>
        <p:cNvGrpSpPr/>
        <p:nvPr/>
      </p:nvGrpSpPr>
      <p:grpSpPr>
        <a:xfrm>
          <a:off x="0" y="0"/>
          <a:ext cx="0" cy="0"/>
          <a:chOff x="0" y="0"/>
          <a:chExt cx="0" cy="0"/>
        </a:xfrm>
      </p:grpSpPr>
      <p:sp>
        <p:nvSpPr>
          <p:cNvPr id="2581" name="Google Shape;2581;p202"/>
          <p:cNvSpPr txBox="1"/>
          <p:nvPr/>
        </p:nvSpPr>
        <p:spPr>
          <a:xfrm>
            <a:off x="-728481" y="-961879"/>
            <a:ext cx="3525300" cy="55407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60000"/>
              <a:buFont typeface="Arial"/>
              <a:buNone/>
            </a:pPr>
            <a:r>
              <a:rPr lang="it" sz="60000">
                <a:solidFill>
                  <a:schemeClr val="dk1"/>
                </a:solidFill>
                <a:latin typeface="Poppins"/>
                <a:ea typeface="Poppins"/>
                <a:cs typeface="Poppins"/>
                <a:sym typeface="Poppins"/>
              </a:rPr>
              <a:t>1</a:t>
            </a:r>
            <a:endParaRPr sz="1100">
              <a:latin typeface="Poppins"/>
              <a:ea typeface="Poppins"/>
              <a:cs typeface="Poppins"/>
              <a:sym typeface="Poppins"/>
            </a:endParaRPr>
          </a:p>
        </p:txBody>
      </p:sp>
      <p:sp>
        <p:nvSpPr>
          <p:cNvPr id="2582" name="Google Shape;2582;p202"/>
          <p:cNvSpPr txBox="1"/>
          <p:nvPr/>
        </p:nvSpPr>
        <p:spPr>
          <a:xfrm>
            <a:off x="1801500" y="1775925"/>
            <a:ext cx="6954300" cy="15915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chemeClr val="lt1"/>
              </a:buClr>
              <a:buSzPts val="4500"/>
              <a:buFont typeface="Arial"/>
              <a:buNone/>
            </a:pPr>
            <a:r>
              <a:rPr b="1" lang="it" sz="4500">
                <a:solidFill>
                  <a:schemeClr val="lt1"/>
                </a:solidFill>
                <a:latin typeface="Poppins"/>
                <a:ea typeface="Poppins"/>
                <a:cs typeface="Poppins"/>
                <a:sym typeface="Poppins"/>
              </a:rPr>
              <a:t>Behavioral Economics </a:t>
            </a:r>
            <a:endParaRPr sz="1100">
              <a:latin typeface="Poppins"/>
              <a:ea typeface="Poppins"/>
              <a:cs typeface="Poppins"/>
              <a:sym typeface="Poppi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77" name="Shape 2877"/>
        <p:cNvGrpSpPr/>
        <p:nvPr/>
      </p:nvGrpSpPr>
      <p:grpSpPr>
        <a:xfrm>
          <a:off x="0" y="0"/>
          <a:ext cx="0" cy="0"/>
          <a:chOff x="0" y="0"/>
          <a:chExt cx="0" cy="0"/>
        </a:xfrm>
      </p:grpSpPr>
      <p:pic>
        <p:nvPicPr>
          <p:cNvPr descr="Examples of the Ekman-Friesen Pictures of Facial Affect used in the... |  Download Scientific Diagram" id="2878" name="Google Shape;2878;p229"/>
          <p:cNvPicPr preferRelativeResize="0"/>
          <p:nvPr/>
        </p:nvPicPr>
        <p:blipFill rotWithShape="1">
          <a:blip r:embed="rId3">
            <a:alphaModFix/>
          </a:blip>
          <a:srcRect b="0" l="2138" r="2386" t="1864"/>
          <a:stretch/>
        </p:blipFill>
        <p:spPr>
          <a:xfrm>
            <a:off x="2894076" y="-7421"/>
            <a:ext cx="3415284" cy="515092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3" name="Shape 2883"/>
        <p:cNvGrpSpPr/>
        <p:nvPr/>
      </p:nvGrpSpPr>
      <p:grpSpPr>
        <a:xfrm>
          <a:off x="0" y="0"/>
          <a:ext cx="0" cy="0"/>
          <a:chOff x="0" y="0"/>
          <a:chExt cx="0" cy="0"/>
        </a:xfrm>
      </p:grpSpPr>
      <p:sp>
        <p:nvSpPr>
          <p:cNvPr id="2884" name="Google Shape;2884;p230"/>
          <p:cNvSpPr txBox="1"/>
          <p:nvPr>
            <p:ph type="title"/>
          </p:nvPr>
        </p:nvSpPr>
        <p:spPr>
          <a:xfrm>
            <a:off x="2035683" y="1422797"/>
            <a:ext cx="5072700" cy="2298000"/>
          </a:xfrm>
          <a:prstGeom prst="rect">
            <a:avLst/>
          </a:prstGeom>
          <a:blipFill rotWithShape="1">
            <a:blip r:embed="rId3">
              <a:alphaModFix/>
            </a:blip>
            <a:stretch>
              <a:fillRect b="-15289" l="-9549" r="-9549" t="-4959"/>
            </a:stretch>
          </a:blip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3300"/>
              <a:buFont typeface="Calibri"/>
              <a:buNone/>
            </a:pPr>
            <a:r>
              <a:rPr lang="it">
                <a:latin typeface="Poppins"/>
                <a:ea typeface="Poppins"/>
                <a:cs typeface="Poppins"/>
                <a:sym typeface="Poppins"/>
              </a:rPr>
              <a:t> </a:t>
            </a:r>
            <a:endParaRPr>
              <a:latin typeface="Poppins"/>
              <a:ea typeface="Poppins"/>
              <a:cs typeface="Poppins"/>
              <a:sym typeface="Poppi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889" name="Shape 2889"/>
        <p:cNvGrpSpPr/>
        <p:nvPr/>
      </p:nvGrpSpPr>
      <p:grpSpPr>
        <a:xfrm>
          <a:off x="0" y="0"/>
          <a:ext cx="0" cy="0"/>
          <a:chOff x="0" y="0"/>
          <a:chExt cx="0" cy="0"/>
        </a:xfrm>
      </p:grpSpPr>
      <p:pic>
        <p:nvPicPr>
          <p:cNvPr id="2890" name="Google Shape;2890;p231"/>
          <p:cNvPicPr preferRelativeResize="0"/>
          <p:nvPr/>
        </p:nvPicPr>
        <p:blipFill>
          <a:blip r:embed="rId3">
            <a:alphaModFix/>
          </a:blip>
          <a:stretch>
            <a:fillRect/>
          </a:stretch>
        </p:blipFill>
        <p:spPr>
          <a:xfrm>
            <a:off x="2378613" y="814575"/>
            <a:ext cx="4328925" cy="4328925"/>
          </a:xfrm>
          <a:prstGeom prst="rect">
            <a:avLst/>
          </a:prstGeom>
          <a:noFill/>
          <a:ln>
            <a:noFill/>
          </a:ln>
        </p:spPr>
      </p:pic>
      <p:sp>
        <p:nvSpPr>
          <p:cNvPr id="2891" name="Google Shape;2891;p231"/>
          <p:cNvSpPr txBox="1"/>
          <p:nvPr/>
        </p:nvSpPr>
        <p:spPr>
          <a:xfrm>
            <a:off x="321690" y="632730"/>
            <a:ext cx="2259000" cy="561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it" sz="3200">
                <a:solidFill>
                  <a:srgbClr val="3F3F3F"/>
                </a:solidFill>
                <a:latin typeface="Poppins"/>
                <a:ea typeface="Poppins"/>
                <a:cs typeface="Poppins"/>
                <a:sym typeface="Poppins"/>
              </a:rPr>
              <a:t>SYSTEM 1</a:t>
            </a:r>
            <a:endParaRPr sz="1000">
              <a:solidFill>
                <a:srgbClr val="3F3F3F"/>
              </a:solidFill>
              <a:latin typeface="Poppins"/>
              <a:ea typeface="Poppins"/>
              <a:cs typeface="Poppins"/>
              <a:sym typeface="Poppins"/>
            </a:endParaRPr>
          </a:p>
        </p:txBody>
      </p:sp>
      <p:sp>
        <p:nvSpPr>
          <p:cNvPr id="2892" name="Google Shape;2892;p231"/>
          <p:cNvSpPr txBox="1"/>
          <p:nvPr/>
        </p:nvSpPr>
        <p:spPr>
          <a:xfrm>
            <a:off x="6608189" y="632730"/>
            <a:ext cx="2259000" cy="561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it" sz="3200">
                <a:solidFill>
                  <a:srgbClr val="3F3F3F"/>
                </a:solidFill>
                <a:latin typeface="Poppins"/>
                <a:ea typeface="Poppins"/>
                <a:cs typeface="Poppins"/>
                <a:sym typeface="Poppins"/>
              </a:rPr>
              <a:t>SYSTEM 2</a:t>
            </a:r>
            <a:endParaRPr sz="1000">
              <a:solidFill>
                <a:srgbClr val="3F3F3F"/>
              </a:solidFill>
              <a:latin typeface="Poppins"/>
              <a:ea typeface="Poppins"/>
              <a:cs typeface="Poppins"/>
              <a:sym typeface="Poppins"/>
            </a:endParaRPr>
          </a:p>
        </p:txBody>
      </p:sp>
      <p:sp>
        <p:nvSpPr>
          <p:cNvPr id="2893" name="Google Shape;2893;p231"/>
          <p:cNvSpPr txBox="1"/>
          <p:nvPr/>
        </p:nvSpPr>
        <p:spPr>
          <a:xfrm>
            <a:off x="293408" y="1261380"/>
            <a:ext cx="25488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it" sz="2000">
                <a:solidFill>
                  <a:schemeClr val="dk1"/>
                </a:solidFill>
                <a:latin typeface="Poppins"/>
                <a:ea typeface="Poppins"/>
                <a:cs typeface="Poppins"/>
                <a:sym typeface="Poppins"/>
              </a:rPr>
              <a:t>Intuition &amp; Instinct</a:t>
            </a:r>
            <a:endParaRPr b="1" sz="2000">
              <a:solidFill>
                <a:schemeClr val="dk1"/>
              </a:solidFill>
              <a:latin typeface="Poppins"/>
              <a:ea typeface="Poppins"/>
              <a:cs typeface="Poppins"/>
              <a:sym typeface="Poppins"/>
            </a:endParaRPr>
          </a:p>
        </p:txBody>
      </p:sp>
      <p:sp>
        <p:nvSpPr>
          <p:cNvPr id="2894" name="Google Shape;2894;p231"/>
          <p:cNvSpPr txBox="1"/>
          <p:nvPr/>
        </p:nvSpPr>
        <p:spPr>
          <a:xfrm>
            <a:off x="6523347" y="1184787"/>
            <a:ext cx="25488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it" sz="2000">
                <a:solidFill>
                  <a:schemeClr val="dk1"/>
                </a:solidFill>
                <a:latin typeface="Poppins"/>
                <a:ea typeface="Poppins"/>
                <a:cs typeface="Poppins"/>
                <a:sym typeface="Poppins"/>
              </a:rPr>
              <a:t>Rational Thinking</a:t>
            </a:r>
            <a:endParaRPr sz="1000">
              <a:latin typeface="Poppins"/>
              <a:ea typeface="Poppins"/>
              <a:cs typeface="Poppins"/>
              <a:sym typeface="Poppins"/>
            </a:endParaRPr>
          </a:p>
        </p:txBody>
      </p:sp>
      <p:sp>
        <p:nvSpPr>
          <p:cNvPr id="2895" name="Google Shape;2895;p231"/>
          <p:cNvSpPr txBox="1"/>
          <p:nvPr/>
        </p:nvSpPr>
        <p:spPr>
          <a:xfrm>
            <a:off x="238026" y="3305818"/>
            <a:ext cx="2548800" cy="1116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it" sz="1700">
                <a:solidFill>
                  <a:schemeClr val="dk1"/>
                </a:solidFill>
                <a:latin typeface="Poppins"/>
                <a:ea typeface="Poppins"/>
                <a:cs typeface="Poppins"/>
                <a:sym typeface="Poppins"/>
              </a:rPr>
              <a:t>Unconscious</a:t>
            </a:r>
            <a:endParaRPr sz="1700">
              <a:solidFill>
                <a:schemeClr val="dk1"/>
              </a:solidFill>
              <a:latin typeface="Poppins"/>
              <a:ea typeface="Poppins"/>
              <a:cs typeface="Poppins"/>
              <a:sym typeface="Poppins"/>
            </a:endParaRPr>
          </a:p>
          <a:p>
            <a:pPr indent="0" lvl="0" marL="0" marR="0" rtl="0" algn="l">
              <a:spcBef>
                <a:spcPts val="0"/>
              </a:spcBef>
              <a:spcAft>
                <a:spcPts val="0"/>
              </a:spcAft>
              <a:buNone/>
            </a:pPr>
            <a:r>
              <a:rPr lang="it" sz="1700">
                <a:solidFill>
                  <a:schemeClr val="dk1"/>
                </a:solidFill>
                <a:latin typeface="Poppins"/>
                <a:ea typeface="Poppins"/>
                <a:cs typeface="Poppins"/>
                <a:sym typeface="Poppins"/>
              </a:rPr>
              <a:t>Fast</a:t>
            </a:r>
            <a:endParaRPr sz="1000">
              <a:latin typeface="Poppins"/>
              <a:ea typeface="Poppins"/>
              <a:cs typeface="Poppins"/>
              <a:sym typeface="Poppins"/>
            </a:endParaRPr>
          </a:p>
          <a:p>
            <a:pPr indent="0" lvl="0" marL="0" marR="0" rtl="0" algn="l">
              <a:spcBef>
                <a:spcPts val="0"/>
              </a:spcBef>
              <a:spcAft>
                <a:spcPts val="0"/>
              </a:spcAft>
              <a:buNone/>
            </a:pPr>
            <a:r>
              <a:rPr lang="it" sz="1700">
                <a:solidFill>
                  <a:schemeClr val="dk1"/>
                </a:solidFill>
                <a:latin typeface="Poppins"/>
                <a:ea typeface="Poppins"/>
                <a:cs typeface="Poppins"/>
                <a:sym typeface="Poppins"/>
              </a:rPr>
              <a:t>Associative</a:t>
            </a:r>
            <a:endParaRPr sz="1000">
              <a:latin typeface="Poppins"/>
              <a:ea typeface="Poppins"/>
              <a:cs typeface="Poppins"/>
              <a:sym typeface="Poppins"/>
            </a:endParaRPr>
          </a:p>
          <a:p>
            <a:pPr indent="0" lvl="0" marL="0" marR="0" rtl="0" algn="l">
              <a:spcBef>
                <a:spcPts val="0"/>
              </a:spcBef>
              <a:spcAft>
                <a:spcPts val="0"/>
              </a:spcAft>
              <a:buNone/>
            </a:pPr>
            <a:r>
              <a:rPr lang="it" sz="1700">
                <a:solidFill>
                  <a:schemeClr val="dk1"/>
                </a:solidFill>
                <a:latin typeface="Poppins"/>
                <a:ea typeface="Poppins"/>
                <a:cs typeface="Poppins"/>
                <a:sym typeface="Poppins"/>
              </a:rPr>
              <a:t>Automatic pilot</a:t>
            </a:r>
            <a:endParaRPr sz="1000">
              <a:latin typeface="Poppins"/>
              <a:ea typeface="Poppins"/>
              <a:cs typeface="Poppins"/>
              <a:sym typeface="Poppins"/>
            </a:endParaRPr>
          </a:p>
        </p:txBody>
      </p:sp>
      <p:sp>
        <p:nvSpPr>
          <p:cNvPr id="2896" name="Google Shape;2896;p231"/>
          <p:cNvSpPr txBox="1"/>
          <p:nvPr/>
        </p:nvSpPr>
        <p:spPr>
          <a:xfrm>
            <a:off x="6842680" y="3314067"/>
            <a:ext cx="1747500" cy="1377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it" sz="1700">
                <a:solidFill>
                  <a:schemeClr val="dk1"/>
                </a:solidFill>
                <a:latin typeface="Poppins"/>
                <a:ea typeface="Poppins"/>
                <a:cs typeface="Poppins"/>
                <a:sym typeface="Poppins"/>
              </a:rPr>
              <a:t>Takes Effort</a:t>
            </a:r>
            <a:endParaRPr sz="1700">
              <a:solidFill>
                <a:schemeClr val="dk1"/>
              </a:solidFill>
              <a:latin typeface="Poppins"/>
              <a:ea typeface="Poppins"/>
              <a:cs typeface="Poppins"/>
              <a:sym typeface="Poppins"/>
            </a:endParaRPr>
          </a:p>
          <a:p>
            <a:pPr indent="0" lvl="0" marL="0" marR="0" rtl="0" algn="l">
              <a:spcBef>
                <a:spcPts val="0"/>
              </a:spcBef>
              <a:spcAft>
                <a:spcPts val="0"/>
              </a:spcAft>
              <a:buNone/>
            </a:pPr>
            <a:r>
              <a:rPr lang="it" sz="1700">
                <a:solidFill>
                  <a:schemeClr val="dk1"/>
                </a:solidFill>
                <a:latin typeface="Poppins"/>
                <a:ea typeface="Poppins"/>
                <a:cs typeface="Poppins"/>
                <a:sym typeface="Poppins"/>
              </a:rPr>
              <a:t>Slow</a:t>
            </a:r>
            <a:endParaRPr sz="1000">
              <a:latin typeface="Poppins"/>
              <a:ea typeface="Poppins"/>
              <a:cs typeface="Poppins"/>
              <a:sym typeface="Poppins"/>
            </a:endParaRPr>
          </a:p>
          <a:p>
            <a:pPr indent="0" lvl="0" marL="0" marR="0" rtl="0" algn="l">
              <a:spcBef>
                <a:spcPts val="0"/>
              </a:spcBef>
              <a:spcAft>
                <a:spcPts val="0"/>
              </a:spcAft>
              <a:buNone/>
            </a:pPr>
            <a:r>
              <a:rPr lang="it" sz="1700">
                <a:solidFill>
                  <a:schemeClr val="dk1"/>
                </a:solidFill>
                <a:latin typeface="Poppins"/>
                <a:ea typeface="Poppins"/>
                <a:cs typeface="Poppins"/>
                <a:sym typeface="Poppins"/>
              </a:rPr>
              <a:t>Logical</a:t>
            </a:r>
            <a:endParaRPr sz="1700">
              <a:solidFill>
                <a:schemeClr val="dk1"/>
              </a:solidFill>
              <a:latin typeface="Poppins"/>
              <a:ea typeface="Poppins"/>
              <a:cs typeface="Poppins"/>
              <a:sym typeface="Poppins"/>
            </a:endParaRPr>
          </a:p>
          <a:p>
            <a:pPr indent="0" lvl="0" marL="0" marR="0" rtl="0" algn="l">
              <a:spcBef>
                <a:spcPts val="0"/>
              </a:spcBef>
              <a:spcAft>
                <a:spcPts val="0"/>
              </a:spcAft>
              <a:buNone/>
            </a:pPr>
            <a:r>
              <a:rPr lang="it" sz="1700">
                <a:solidFill>
                  <a:schemeClr val="dk1"/>
                </a:solidFill>
                <a:latin typeface="Poppins"/>
                <a:ea typeface="Poppins"/>
                <a:cs typeface="Poppins"/>
                <a:sym typeface="Poppins"/>
              </a:rPr>
              <a:t>Lazy</a:t>
            </a:r>
            <a:endParaRPr sz="1700">
              <a:solidFill>
                <a:schemeClr val="dk1"/>
              </a:solidFill>
              <a:latin typeface="Poppins"/>
              <a:ea typeface="Poppins"/>
              <a:cs typeface="Poppins"/>
              <a:sym typeface="Poppins"/>
            </a:endParaRPr>
          </a:p>
          <a:p>
            <a:pPr indent="0" lvl="0" marL="0" marR="0" rtl="0" algn="l">
              <a:spcBef>
                <a:spcPts val="0"/>
              </a:spcBef>
              <a:spcAft>
                <a:spcPts val="0"/>
              </a:spcAft>
              <a:buNone/>
            </a:pPr>
            <a:r>
              <a:rPr lang="it" sz="1700">
                <a:solidFill>
                  <a:schemeClr val="dk1"/>
                </a:solidFill>
                <a:latin typeface="Poppins"/>
                <a:ea typeface="Poppins"/>
                <a:cs typeface="Poppins"/>
                <a:sym typeface="Poppins"/>
              </a:rPr>
              <a:t>Indecisive</a:t>
            </a:r>
            <a:endParaRPr sz="1700">
              <a:solidFill>
                <a:schemeClr val="dk1"/>
              </a:solidFill>
              <a:latin typeface="Poppins"/>
              <a:ea typeface="Poppins"/>
              <a:cs typeface="Poppins"/>
              <a:sym typeface="Poppins"/>
            </a:endParaRPr>
          </a:p>
        </p:txBody>
      </p:sp>
      <p:sp>
        <p:nvSpPr>
          <p:cNvPr id="2897" name="Google Shape;2897;p231"/>
          <p:cNvSpPr/>
          <p:nvPr/>
        </p:nvSpPr>
        <p:spPr>
          <a:xfrm>
            <a:off x="855481" y="1682685"/>
            <a:ext cx="1512900" cy="1512900"/>
          </a:xfrm>
          <a:prstGeom prst="ellipse">
            <a:avLst/>
          </a:prstGeom>
          <a:solidFill>
            <a:srgbClr val="F4DD4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it" sz="3200">
                <a:solidFill>
                  <a:srgbClr val="3F3F3F"/>
                </a:solidFill>
                <a:latin typeface="Poppins"/>
                <a:ea typeface="Poppins"/>
                <a:cs typeface="Poppins"/>
                <a:sym typeface="Poppins"/>
              </a:rPr>
              <a:t>95</a:t>
            </a:r>
            <a:r>
              <a:rPr lang="it" sz="1300">
                <a:solidFill>
                  <a:srgbClr val="3F3F3F"/>
                </a:solidFill>
                <a:latin typeface="Poppins"/>
                <a:ea typeface="Poppins"/>
                <a:cs typeface="Poppins"/>
                <a:sym typeface="Poppins"/>
              </a:rPr>
              <a:t> </a:t>
            </a:r>
            <a:r>
              <a:rPr lang="it" sz="1700">
                <a:solidFill>
                  <a:srgbClr val="3F3F3F"/>
                </a:solidFill>
                <a:latin typeface="Poppins"/>
                <a:ea typeface="Poppins"/>
                <a:cs typeface="Poppins"/>
                <a:sym typeface="Poppins"/>
              </a:rPr>
              <a:t>%</a:t>
            </a:r>
            <a:endParaRPr sz="1300">
              <a:solidFill>
                <a:srgbClr val="3F3F3F"/>
              </a:solidFill>
              <a:latin typeface="Poppins"/>
              <a:ea typeface="Poppins"/>
              <a:cs typeface="Poppins"/>
              <a:sym typeface="Poppins"/>
            </a:endParaRPr>
          </a:p>
        </p:txBody>
      </p:sp>
      <p:sp>
        <p:nvSpPr>
          <p:cNvPr id="2898" name="Google Shape;2898;p231"/>
          <p:cNvSpPr/>
          <p:nvPr/>
        </p:nvSpPr>
        <p:spPr>
          <a:xfrm>
            <a:off x="6717776" y="1584882"/>
            <a:ext cx="1512900" cy="1512900"/>
          </a:xfrm>
          <a:prstGeom prst="ellipse">
            <a:avLst/>
          </a:prstGeom>
          <a:solidFill>
            <a:srgbClr val="F4DD4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it" sz="3200">
                <a:solidFill>
                  <a:srgbClr val="3F3F3F"/>
                </a:solidFill>
                <a:latin typeface="Poppins"/>
                <a:ea typeface="Poppins"/>
                <a:cs typeface="Poppins"/>
                <a:sym typeface="Poppins"/>
              </a:rPr>
              <a:t>5</a:t>
            </a:r>
            <a:r>
              <a:rPr lang="it" sz="1300">
                <a:solidFill>
                  <a:srgbClr val="3F3F3F"/>
                </a:solidFill>
                <a:latin typeface="Poppins"/>
                <a:ea typeface="Poppins"/>
                <a:cs typeface="Poppins"/>
                <a:sym typeface="Poppins"/>
              </a:rPr>
              <a:t> </a:t>
            </a:r>
            <a:r>
              <a:rPr lang="it" sz="1700">
                <a:solidFill>
                  <a:srgbClr val="3F3F3F"/>
                </a:solidFill>
                <a:latin typeface="Poppins"/>
                <a:ea typeface="Poppins"/>
                <a:cs typeface="Poppins"/>
                <a:sym typeface="Poppins"/>
              </a:rPr>
              <a:t>%</a:t>
            </a:r>
            <a:endParaRPr sz="1300">
              <a:solidFill>
                <a:srgbClr val="3F3F3F"/>
              </a:solidFill>
              <a:latin typeface="Poppins"/>
              <a:ea typeface="Poppins"/>
              <a:cs typeface="Poppins"/>
              <a:sym typeface="Poppins"/>
            </a:endParaRPr>
          </a:p>
        </p:txBody>
      </p:sp>
      <p:pic>
        <p:nvPicPr>
          <p:cNvPr id="2899" name="Google Shape;2899;p231"/>
          <p:cNvPicPr preferRelativeResize="0"/>
          <p:nvPr/>
        </p:nvPicPr>
        <p:blipFill>
          <a:blip r:embed="rId4">
            <a:alphaModFix/>
          </a:blip>
          <a:stretch>
            <a:fillRect/>
          </a:stretch>
        </p:blipFill>
        <p:spPr>
          <a:xfrm>
            <a:off x="3664950" y="1574467"/>
            <a:ext cx="2029938" cy="172930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4" name="Shape 2904"/>
        <p:cNvGrpSpPr/>
        <p:nvPr/>
      </p:nvGrpSpPr>
      <p:grpSpPr>
        <a:xfrm>
          <a:off x="0" y="0"/>
          <a:ext cx="0" cy="0"/>
          <a:chOff x="0" y="0"/>
          <a:chExt cx="0" cy="0"/>
        </a:xfrm>
      </p:grpSpPr>
      <p:sp>
        <p:nvSpPr>
          <p:cNvPr id="2905" name="Google Shape;2905;p232"/>
          <p:cNvSpPr txBox="1"/>
          <p:nvPr/>
        </p:nvSpPr>
        <p:spPr>
          <a:xfrm>
            <a:off x="508397" y="428625"/>
            <a:ext cx="7341600" cy="689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it" sz="3200">
                <a:solidFill>
                  <a:schemeClr val="dk1"/>
                </a:solidFill>
                <a:latin typeface="Poppins"/>
                <a:ea typeface="Poppins"/>
                <a:cs typeface="Poppins"/>
                <a:sym typeface="Poppins"/>
              </a:rPr>
              <a:t>The two systems</a:t>
            </a:r>
            <a:endParaRPr sz="1000">
              <a:latin typeface="Poppins"/>
              <a:ea typeface="Poppins"/>
              <a:cs typeface="Poppins"/>
              <a:sym typeface="Poppins"/>
            </a:endParaRPr>
          </a:p>
          <a:p>
            <a:pPr indent="0" lvl="0" marL="0" marR="0" rtl="0" algn="l">
              <a:lnSpc>
                <a:spcPct val="90000"/>
              </a:lnSpc>
              <a:spcBef>
                <a:spcPts val="800"/>
              </a:spcBef>
              <a:spcAft>
                <a:spcPts val="0"/>
              </a:spcAft>
              <a:buClr>
                <a:schemeClr val="dk1"/>
              </a:buClr>
              <a:buSzPts val="3300"/>
              <a:buFont typeface="Arial"/>
              <a:buNone/>
            </a:pPr>
            <a:r>
              <a:t/>
            </a:r>
            <a:endParaRPr b="1" sz="3200">
              <a:solidFill>
                <a:schemeClr val="dk1"/>
              </a:solidFill>
              <a:latin typeface="Poppins"/>
              <a:ea typeface="Poppins"/>
              <a:cs typeface="Poppins"/>
              <a:sym typeface="Poppins"/>
            </a:endParaRPr>
          </a:p>
        </p:txBody>
      </p:sp>
      <p:sp>
        <p:nvSpPr>
          <p:cNvPr id="2906" name="Google Shape;2906;p232"/>
          <p:cNvSpPr/>
          <p:nvPr/>
        </p:nvSpPr>
        <p:spPr>
          <a:xfrm>
            <a:off x="507990" y="1285874"/>
            <a:ext cx="3795900" cy="1539600"/>
          </a:xfrm>
          <a:prstGeom prst="rect">
            <a:avLst/>
          </a:prstGeom>
          <a:noFill/>
          <a:ln cap="flat" cmpd="sng" w="38100">
            <a:solidFill>
              <a:srgbClr val="F4DD4D"/>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300">
              <a:solidFill>
                <a:schemeClr val="lt1"/>
              </a:solidFill>
              <a:latin typeface="Poppins"/>
              <a:ea typeface="Poppins"/>
              <a:cs typeface="Poppins"/>
              <a:sym typeface="Poppins"/>
            </a:endParaRPr>
          </a:p>
        </p:txBody>
      </p:sp>
      <p:sp>
        <p:nvSpPr>
          <p:cNvPr id="2907" name="Google Shape;2907;p232"/>
          <p:cNvSpPr/>
          <p:nvPr/>
        </p:nvSpPr>
        <p:spPr>
          <a:xfrm>
            <a:off x="4825990" y="1282424"/>
            <a:ext cx="3795900" cy="1550100"/>
          </a:xfrm>
          <a:prstGeom prst="rect">
            <a:avLst/>
          </a:prstGeom>
          <a:noFill/>
          <a:ln cap="flat" cmpd="sng" w="38100">
            <a:solidFill>
              <a:srgbClr val="F4DD4D"/>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300">
              <a:solidFill>
                <a:schemeClr val="lt1"/>
              </a:solidFill>
              <a:highlight>
                <a:srgbClr val="F4DD4D"/>
              </a:highlight>
              <a:latin typeface="Poppins"/>
              <a:ea typeface="Poppins"/>
              <a:cs typeface="Poppins"/>
              <a:sym typeface="Poppins"/>
            </a:endParaRPr>
          </a:p>
        </p:txBody>
      </p:sp>
      <p:sp>
        <p:nvSpPr>
          <p:cNvPr id="2908" name="Google Shape;2908;p232"/>
          <p:cNvSpPr/>
          <p:nvPr/>
        </p:nvSpPr>
        <p:spPr>
          <a:xfrm>
            <a:off x="507982" y="2986579"/>
            <a:ext cx="8127900" cy="1707600"/>
          </a:xfrm>
          <a:prstGeom prst="rect">
            <a:avLst/>
          </a:prstGeom>
          <a:solidFill>
            <a:srgbClr val="F4DD4D"/>
          </a:solidFill>
          <a:ln cap="flat" cmpd="sng" w="12700">
            <a:solidFill>
              <a:srgbClr val="5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i="0" lang="it" sz="2000" u="none" strike="noStrike">
                <a:solidFill>
                  <a:srgbClr val="3F3F3F"/>
                </a:solidFill>
                <a:latin typeface="Poppins"/>
                <a:ea typeface="Poppins"/>
                <a:cs typeface="Poppins"/>
                <a:sym typeface="Poppins"/>
              </a:rPr>
              <a:t>Usually, we rely on the intuitive system, while the analytic system remains inactive. In this way </a:t>
            </a:r>
            <a:r>
              <a:rPr b="1" i="0" lang="it" sz="2000" u="none" strike="noStrike">
                <a:solidFill>
                  <a:srgbClr val="3F3F3F"/>
                </a:solidFill>
                <a:latin typeface="Poppins"/>
                <a:ea typeface="Poppins"/>
                <a:cs typeface="Poppins"/>
                <a:sym typeface="Poppins"/>
              </a:rPr>
              <a:t>we can save cognitive energies </a:t>
            </a:r>
            <a:r>
              <a:rPr i="0" lang="it" sz="2000" u="none" strike="noStrike">
                <a:solidFill>
                  <a:srgbClr val="3F3F3F"/>
                </a:solidFill>
                <a:latin typeface="Poppins"/>
                <a:ea typeface="Poppins"/>
                <a:cs typeface="Poppins"/>
                <a:sym typeface="Poppins"/>
              </a:rPr>
              <a:t>and spend as less energy as possible </a:t>
            </a:r>
            <a:endParaRPr sz="2000">
              <a:solidFill>
                <a:srgbClr val="3F3F3F"/>
              </a:solidFill>
              <a:latin typeface="Poppins"/>
              <a:ea typeface="Poppins"/>
              <a:cs typeface="Poppins"/>
              <a:sym typeface="Poppins"/>
            </a:endParaRPr>
          </a:p>
        </p:txBody>
      </p:sp>
      <p:sp>
        <p:nvSpPr>
          <p:cNvPr id="2909" name="Google Shape;2909;p232"/>
          <p:cNvSpPr txBox="1"/>
          <p:nvPr/>
        </p:nvSpPr>
        <p:spPr>
          <a:xfrm>
            <a:off x="623223" y="1357625"/>
            <a:ext cx="3565500" cy="269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it" sz="1300" u="none" strike="noStrike">
                <a:solidFill>
                  <a:srgbClr val="000000"/>
                </a:solidFill>
                <a:latin typeface="Poppins"/>
                <a:ea typeface="Poppins"/>
                <a:cs typeface="Poppins"/>
                <a:sym typeface="Poppins"/>
              </a:rPr>
              <a:t>System 1 (intuitive)</a:t>
            </a:r>
            <a:endParaRPr sz="1300">
              <a:solidFill>
                <a:schemeClr val="dk1"/>
              </a:solidFill>
              <a:latin typeface="Poppins"/>
              <a:ea typeface="Poppins"/>
              <a:cs typeface="Poppins"/>
              <a:sym typeface="Poppins"/>
            </a:endParaRPr>
          </a:p>
        </p:txBody>
      </p:sp>
      <p:sp>
        <p:nvSpPr>
          <p:cNvPr id="2910" name="Google Shape;2910;p232"/>
          <p:cNvSpPr txBox="1"/>
          <p:nvPr/>
        </p:nvSpPr>
        <p:spPr>
          <a:xfrm>
            <a:off x="4941223" y="1357625"/>
            <a:ext cx="3565500" cy="269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it" sz="1300" u="none" strike="noStrike">
                <a:solidFill>
                  <a:srgbClr val="000000"/>
                </a:solidFill>
                <a:latin typeface="Poppins"/>
                <a:ea typeface="Poppins"/>
                <a:cs typeface="Poppins"/>
                <a:sym typeface="Poppins"/>
              </a:rPr>
              <a:t>System 2 (analytic)</a:t>
            </a:r>
            <a:endParaRPr sz="1300">
              <a:solidFill>
                <a:schemeClr val="dk1"/>
              </a:solidFill>
              <a:latin typeface="Poppins"/>
              <a:ea typeface="Poppins"/>
              <a:cs typeface="Poppins"/>
              <a:sym typeface="Poppins"/>
            </a:endParaRPr>
          </a:p>
        </p:txBody>
      </p:sp>
      <p:sp>
        <p:nvSpPr>
          <p:cNvPr id="2911" name="Google Shape;2911;p232"/>
          <p:cNvSpPr txBox="1"/>
          <p:nvPr/>
        </p:nvSpPr>
        <p:spPr>
          <a:xfrm>
            <a:off x="623223" y="1685619"/>
            <a:ext cx="3565500" cy="869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0" lang="it" sz="1300" u="none" strike="noStrike">
                <a:solidFill>
                  <a:srgbClr val="000000"/>
                </a:solidFill>
                <a:latin typeface="Poppins"/>
                <a:ea typeface="Poppins"/>
                <a:cs typeface="Poppins"/>
                <a:sym typeface="Poppins"/>
              </a:rPr>
              <a:t>It works automatically, it is quick to reach a conclusion, does not require much cognitive effort since it does not require voluntary control. </a:t>
            </a:r>
            <a:endParaRPr sz="1000">
              <a:latin typeface="Poppins"/>
              <a:ea typeface="Poppins"/>
              <a:cs typeface="Poppins"/>
              <a:sym typeface="Poppins"/>
            </a:endParaRPr>
          </a:p>
        </p:txBody>
      </p:sp>
      <p:sp>
        <p:nvSpPr>
          <p:cNvPr id="2912" name="Google Shape;2912;p232"/>
          <p:cNvSpPr txBox="1"/>
          <p:nvPr/>
        </p:nvSpPr>
        <p:spPr>
          <a:xfrm>
            <a:off x="4909615" y="1714499"/>
            <a:ext cx="3565500" cy="1069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0" lang="it" sz="1300" u="none" strike="noStrike">
                <a:solidFill>
                  <a:srgbClr val="000000"/>
                </a:solidFill>
                <a:latin typeface="Poppins"/>
                <a:ea typeface="Poppins"/>
                <a:cs typeface="Poppins"/>
                <a:sym typeface="Poppins"/>
              </a:rPr>
              <a:t>Works directing attention towards demanding mental activities, requires more effort and it is slower than the intuitive system. It requires voluntary action, and the use of attention.</a:t>
            </a:r>
            <a:endParaRPr sz="1000">
              <a:latin typeface="Poppins"/>
              <a:ea typeface="Poppins"/>
              <a:cs typeface="Poppins"/>
              <a:sym typeface="Poppi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7" name="Shape 2917"/>
        <p:cNvGrpSpPr/>
        <p:nvPr/>
      </p:nvGrpSpPr>
      <p:grpSpPr>
        <a:xfrm>
          <a:off x="0" y="0"/>
          <a:ext cx="0" cy="0"/>
          <a:chOff x="0" y="0"/>
          <a:chExt cx="0" cy="0"/>
        </a:xfrm>
      </p:grpSpPr>
      <p:sp>
        <p:nvSpPr>
          <p:cNvPr id="2918" name="Google Shape;2918;p233"/>
          <p:cNvSpPr txBox="1"/>
          <p:nvPr/>
        </p:nvSpPr>
        <p:spPr>
          <a:xfrm>
            <a:off x="508397" y="428625"/>
            <a:ext cx="7341600" cy="689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it" sz="3300">
                <a:solidFill>
                  <a:schemeClr val="dk1"/>
                </a:solidFill>
                <a:latin typeface="Arial"/>
                <a:ea typeface="Arial"/>
                <a:cs typeface="Arial"/>
                <a:sym typeface="Arial"/>
              </a:rPr>
              <a:t>The role of Attention</a:t>
            </a:r>
            <a:endParaRPr sz="1100"/>
          </a:p>
        </p:txBody>
      </p:sp>
      <p:sp>
        <p:nvSpPr>
          <p:cNvPr id="2919" name="Google Shape;2919;p233"/>
          <p:cNvSpPr txBox="1"/>
          <p:nvPr/>
        </p:nvSpPr>
        <p:spPr>
          <a:xfrm>
            <a:off x="504764" y="1260761"/>
            <a:ext cx="8131200" cy="1362300"/>
          </a:xfrm>
          <a:prstGeom prst="rect">
            <a:avLst/>
          </a:prstGeom>
          <a:noFill/>
          <a:ln>
            <a:noFill/>
          </a:ln>
        </p:spPr>
        <p:txBody>
          <a:bodyPr anchorCtr="0" anchor="t" bIns="34275" lIns="68575" spcFirstLastPara="1" rIns="68575" wrap="square" tIns="34275">
            <a:spAutoFit/>
          </a:bodyPr>
          <a:lstStyle/>
          <a:p>
            <a:pPr indent="-215900" lvl="0" marL="215900" marR="0" rtl="0" algn="l">
              <a:lnSpc>
                <a:spcPct val="100000"/>
              </a:lnSpc>
              <a:spcBef>
                <a:spcPts val="0"/>
              </a:spcBef>
              <a:spcAft>
                <a:spcPts val="0"/>
              </a:spcAft>
              <a:buClr>
                <a:schemeClr val="dk1"/>
              </a:buClr>
              <a:buSzPts val="1400"/>
              <a:buFont typeface="Noto Sans Symbols"/>
              <a:buChar char="▪"/>
            </a:pPr>
            <a:r>
              <a:rPr b="1" lang="it" sz="1400">
                <a:solidFill>
                  <a:schemeClr val="dk1"/>
                </a:solidFill>
                <a:latin typeface="Arial"/>
                <a:ea typeface="Arial"/>
                <a:cs typeface="Arial"/>
                <a:sym typeface="Arial"/>
              </a:rPr>
              <a:t>System 1 (intuitive)</a:t>
            </a:r>
            <a:r>
              <a:rPr lang="it" sz="1400">
                <a:solidFill>
                  <a:schemeClr val="dk1"/>
                </a:solidFill>
                <a:latin typeface="Arial"/>
                <a:ea typeface="Arial"/>
                <a:cs typeface="Arial"/>
                <a:sym typeface="Arial"/>
              </a:rPr>
              <a:t>: It works automatically, it is quick to reach a conclusion, does not require much cognitive effort since it does not require voluntary control. </a:t>
            </a:r>
            <a:endParaRPr sz="1400">
              <a:solidFill>
                <a:schemeClr val="dk1"/>
              </a:solidFill>
              <a:latin typeface="Arial"/>
              <a:ea typeface="Arial"/>
              <a:cs typeface="Arial"/>
              <a:sym typeface="Arial"/>
            </a:endParaRPr>
          </a:p>
          <a:p>
            <a:pPr indent="-127000" lvl="0" marL="215900" marR="0" rtl="0" algn="l">
              <a:lnSpc>
                <a:spcPct val="100000"/>
              </a:lnSpc>
              <a:spcBef>
                <a:spcPts val="0"/>
              </a:spcBef>
              <a:spcAft>
                <a:spcPts val="0"/>
              </a:spcAft>
              <a:buClr>
                <a:schemeClr val="dk1"/>
              </a:buClr>
              <a:buSzPts val="1400"/>
              <a:buFont typeface="Noto Sans Symbols"/>
              <a:buNone/>
            </a:pPr>
            <a:r>
              <a:t/>
            </a:r>
            <a:endParaRPr sz="1400">
              <a:solidFill>
                <a:schemeClr val="dk1"/>
              </a:solidFill>
              <a:latin typeface="Arial"/>
              <a:ea typeface="Arial"/>
              <a:cs typeface="Arial"/>
              <a:sym typeface="Arial"/>
            </a:endParaRPr>
          </a:p>
          <a:p>
            <a:pPr indent="-215900" lvl="0" marL="215900" marR="0" rtl="0" algn="l">
              <a:lnSpc>
                <a:spcPct val="100000"/>
              </a:lnSpc>
              <a:spcBef>
                <a:spcPts val="0"/>
              </a:spcBef>
              <a:spcAft>
                <a:spcPts val="0"/>
              </a:spcAft>
              <a:buClr>
                <a:schemeClr val="dk1"/>
              </a:buClr>
              <a:buSzPts val="1400"/>
              <a:buFont typeface="Noto Sans Symbols"/>
              <a:buChar char="▪"/>
            </a:pPr>
            <a:r>
              <a:rPr b="1" lang="it" sz="1400">
                <a:solidFill>
                  <a:schemeClr val="dk1"/>
                </a:solidFill>
                <a:latin typeface="Arial"/>
                <a:ea typeface="Arial"/>
                <a:cs typeface="Arial"/>
                <a:sym typeface="Arial"/>
              </a:rPr>
              <a:t>System 2 (analytic): </a:t>
            </a:r>
            <a:r>
              <a:rPr lang="it" sz="1400">
                <a:solidFill>
                  <a:schemeClr val="dk1"/>
                </a:solidFill>
                <a:latin typeface="Arial"/>
                <a:ea typeface="Arial"/>
                <a:cs typeface="Arial"/>
                <a:sym typeface="Arial"/>
              </a:rPr>
              <a:t>Works directing attention towards demanding mental activities, requires more effort and it is slower than the intuitive system. </a:t>
            </a:r>
            <a:br>
              <a:rPr lang="it" sz="1400">
                <a:solidFill>
                  <a:schemeClr val="dk1"/>
                </a:solidFill>
                <a:latin typeface="Arial"/>
                <a:ea typeface="Arial"/>
                <a:cs typeface="Arial"/>
                <a:sym typeface="Arial"/>
              </a:rPr>
            </a:br>
            <a:r>
              <a:rPr lang="it" sz="1400">
                <a:solidFill>
                  <a:schemeClr val="dk1"/>
                </a:solidFill>
                <a:latin typeface="Arial"/>
                <a:ea typeface="Arial"/>
                <a:cs typeface="Arial"/>
                <a:sym typeface="Arial"/>
              </a:rPr>
              <a:t>It requires voluntary action, and the employment of attention, working memory, and self control. </a:t>
            </a:r>
            <a:endParaRPr sz="1100"/>
          </a:p>
        </p:txBody>
      </p:sp>
      <p:sp>
        <p:nvSpPr>
          <p:cNvPr id="2920" name="Google Shape;2920;p233"/>
          <p:cNvSpPr txBox="1"/>
          <p:nvPr/>
        </p:nvSpPr>
        <p:spPr>
          <a:xfrm>
            <a:off x="504764" y="2786063"/>
            <a:ext cx="8124900" cy="2008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400"/>
              <a:buFont typeface="Arial"/>
              <a:buNone/>
            </a:pPr>
            <a:r>
              <a:rPr lang="it" sz="1400">
                <a:solidFill>
                  <a:schemeClr val="dk1"/>
                </a:solidFill>
                <a:latin typeface="Arial"/>
                <a:ea typeface="Arial"/>
                <a:cs typeface="Arial"/>
                <a:sym typeface="Arial"/>
              </a:rPr>
              <a:t>The control of attention is shared by both systems. </a:t>
            </a:r>
            <a:endParaRPr sz="1100"/>
          </a:p>
          <a:p>
            <a:pPr indent="0" lvl="0" marL="0" marR="0" rtl="0" algn="l">
              <a:lnSpc>
                <a:spcPct val="100000"/>
              </a:lnSpc>
              <a:spcBef>
                <a:spcPts val="0"/>
              </a:spcBef>
              <a:spcAft>
                <a:spcPts val="0"/>
              </a:spcAft>
              <a:buClr>
                <a:schemeClr val="dk1"/>
              </a:buClr>
              <a:buSzPts val="1400"/>
              <a:buFont typeface="Calibri"/>
              <a:buNone/>
            </a:pPr>
            <a:r>
              <a:t/>
            </a:r>
            <a:endParaRPr sz="14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Calibri"/>
              <a:buNone/>
            </a:pPr>
            <a:r>
              <a:t/>
            </a:r>
            <a:endParaRPr sz="14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rPr lang="it" sz="1400">
                <a:solidFill>
                  <a:schemeClr val="dk1"/>
                </a:solidFill>
                <a:latin typeface="Arial"/>
                <a:ea typeface="Arial"/>
                <a:cs typeface="Arial"/>
                <a:sym typeface="Arial"/>
              </a:rPr>
              <a:t>It is important to remember that attention is a limited resource. </a:t>
            </a:r>
            <a:endParaRPr sz="14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Calibri"/>
              <a:buNone/>
            </a:pPr>
            <a:r>
              <a:t/>
            </a:r>
            <a:endParaRPr sz="14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rPr lang="it" sz="1400">
                <a:solidFill>
                  <a:schemeClr val="dk1"/>
                </a:solidFill>
                <a:latin typeface="Arial"/>
                <a:ea typeface="Arial"/>
                <a:cs typeface="Arial"/>
                <a:sym typeface="Arial"/>
              </a:rPr>
              <a:t>It is not possible to pay attention to a large number of stimuli at the same time. </a:t>
            </a:r>
            <a:endParaRPr sz="1100"/>
          </a:p>
          <a:p>
            <a:pPr indent="0" lvl="0" marL="0" marR="0" rtl="0" algn="l">
              <a:lnSpc>
                <a:spcPct val="100000"/>
              </a:lnSpc>
              <a:spcBef>
                <a:spcPts val="0"/>
              </a:spcBef>
              <a:spcAft>
                <a:spcPts val="0"/>
              </a:spcAft>
              <a:buClr>
                <a:schemeClr val="dk1"/>
              </a:buClr>
              <a:buSzPts val="1400"/>
              <a:buFont typeface="Calibri"/>
              <a:buNone/>
            </a:pPr>
            <a:r>
              <a:t/>
            </a:r>
            <a:endParaRPr sz="14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Arial"/>
              <a:buNone/>
            </a:pPr>
            <a:r>
              <a:rPr lang="it" sz="1400">
                <a:solidFill>
                  <a:schemeClr val="dk1"/>
                </a:solidFill>
                <a:latin typeface="Arial"/>
                <a:ea typeface="Arial"/>
                <a:cs typeface="Arial"/>
                <a:sym typeface="Arial"/>
              </a:rPr>
              <a:t>Usually, demanding mental processes compete to use the same cognitive/attentional resources and interfere with one another. </a:t>
            </a:r>
            <a:endParaRPr sz="11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925" name="Shape 2925"/>
        <p:cNvGrpSpPr/>
        <p:nvPr/>
      </p:nvGrpSpPr>
      <p:grpSpPr>
        <a:xfrm>
          <a:off x="0" y="0"/>
          <a:ext cx="0" cy="0"/>
          <a:chOff x="0" y="0"/>
          <a:chExt cx="0" cy="0"/>
        </a:xfrm>
      </p:grpSpPr>
      <p:pic>
        <p:nvPicPr>
          <p:cNvPr descr="The Monkey Business Illusion by Daniel Simons (journal article: https://doi.org/10.1068/i0386).  Get our new book, *** Nobody's Fool: Why We Get Taken In and What We Can Do About It *** available July 11, 2023. Learn more and order from Basic Books, Amazon, or your favorite local bookstore. For more information, go to https://www.hachettebookgroup.com/titles/daniel-simons/nobodys-fool/9781541602236" id="2926" name="Google Shape;2926;p234" title="The Monkey Business Illusion">
            <a:hlinkClick r:id="rId3"/>
          </p:cNvPr>
          <p:cNvPicPr preferRelativeResize="0"/>
          <p:nvPr/>
        </p:nvPicPr>
        <p:blipFill>
          <a:blip r:embed="rId4">
            <a:alphaModFix/>
          </a:blip>
          <a:stretch>
            <a:fillRect/>
          </a:stretch>
        </p:blipFill>
        <p:spPr>
          <a:xfrm>
            <a:off x="223075" y="127150"/>
            <a:ext cx="8618650" cy="484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6"/>
                                        </p:tgtEl>
                                        <p:attrNameLst>
                                          <p:attrName>style.visibility</p:attrName>
                                        </p:attrNameLst>
                                      </p:cBhvr>
                                      <p:to>
                                        <p:strVal val="visible"/>
                                      </p:to>
                                    </p:set>
                                    <p:animEffect filter="fade" transition="in">
                                      <p:cBhvr>
                                        <p:cTn dur="1000"/>
                                        <p:tgtEl>
                                          <p:spTgt spid="29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0" name="Shape 2930"/>
        <p:cNvGrpSpPr/>
        <p:nvPr/>
      </p:nvGrpSpPr>
      <p:grpSpPr>
        <a:xfrm>
          <a:off x="0" y="0"/>
          <a:ext cx="0" cy="0"/>
          <a:chOff x="0" y="0"/>
          <a:chExt cx="0" cy="0"/>
        </a:xfrm>
      </p:grpSpPr>
      <p:pic>
        <p:nvPicPr>
          <p:cNvPr id="2931" name="Google Shape;2931;p235"/>
          <p:cNvPicPr preferRelativeResize="0"/>
          <p:nvPr/>
        </p:nvPicPr>
        <p:blipFill rotWithShape="1">
          <a:blip r:embed="rId3">
            <a:alphaModFix/>
          </a:blip>
          <a:srcRect b="11036" l="37216" r="34887" t="19373"/>
          <a:stretch/>
        </p:blipFill>
        <p:spPr>
          <a:xfrm>
            <a:off x="804040" y="0"/>
            <a:ext cx="3417597" cy="5143500"/>
          </a:xfrm>
          <a:prstGeom prst="rect">
            <a:avLst/>
          </a:prstGeom>
          <a:noFill/>
          <a:ln>
            <a:noFill/>
          </a:ln>
        </p:spPr>
      </p:pic>
      <p:sp>
        <p:nvSpPr>
          <p:cNvPr id="2932" name="Google Shape;2932;p235"/>
          <p:cNvSpPr txBox="1"/>
          <p:nvPr/>
        </p:nvSpPr>
        <p:spPr>
          <a:xfrm>
            <a:off x="4580756" y="96934"/>
            <a:ext cx="3885300" cy="7692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1" lang="it" sz="2700">
                <a:solidFill>
                  <a:schemeClr val="dk1"/>
                </a:solidFill>
                <a:latin typeface="Poppins"/>
                <a:ea typeface="Poppins"/>
                <a:cs typeface="Poppins"/>
                <a:sym typeface="Poppins"/>
              </a:rPr>
              <a:t>The role of Attention</a:t>
            </a:r>
            <a:endParaRPr sz="1100">
              <a:latin typeface="Poppins"/>
              <a:ea typeface="Poppins"/>
              <a:cs typeface="Poppins"/>
              <a:sym typeface="Poppins"/>
            </a:endParaRPr>
          </a:p>
        </p:txBody>
      </p:sp>
      <p:sp>
        <p:nvSpPr>
          <p:cNvPr id="2933" name="Google Shape;2933;p235"/>
          <p:cNvSpPr txBox="1"/>
          <p:nvPr/>
        </p:nvSpPr>
        <p:spPr>
          <a:xfrm>
            <a:off x="4595408" y="2237682"/>
            <a:ext cx="3882900" cy="2454900"/>
          </a:xfrm>
          <a:prstGeom prst="rect">
            <a:avLst/>
          </a:prstGeom>
          <a:noFill/>
          <a:ln>
            <a:noFill/>
          </a:ln>
        </p:spPr>
        <p:txBody>
          <a:bodyPr anchorCtr="0" anchor="ctr" bIns="34275" lIns="68575" spcFirstLastPara="1" rIns="68575" wrap="square" tIns="34275">
            <a:noAutofit/>
          </a:bodyPr>
          <a:lstStyle/>
          <a:p>
            <a:pPr indent="-209550" lvl="0" marL="215900" marR="0" rtl="0" algn="l">
              <a:spcBef>
                <a:spcPts val="0"/>
              </a:spcBef>
              <a:spcAft>
                <a:spcPts val="0"/>
              </a:spcAft>
              <a:buClr>
                <a:schemeClr val="dk1"/>
              </a:buClr>
              <a:buSzPts val="1100"/>
              <a:buFont typeface="Noto Sans Symbols"/>
              <a:buChar char="▪"/>
            </a:pPr>
            <a:r>
              <a:rPr lang="it" sz="1100">
                <a:solidFill>
                  <a:schemeClr val="dk1"/>
                </a:solidFill>
                <a:latin typeface="Poppins"/>
                <a:ea typeface="Poppins"/>
                <a:cs typeface="Poppins"/>
                <a:sym typeface="Poppins"/>
              </a:rPr>
              <a:t>The task of counting the passes is difficult enough to require cognitive effort and </a:t>
            </a:r>
            <a:r>
              <a:rPr b="1" lang="it" sz="1100">
                <a:solidFill>
                  <a:schemeClr val="dk1"/>
                </a:solidFill>
                <a:latin typeface="Poppins"/>
                <a:ea typeface="Poppins"/>
                <a:cs typeface="Poppins"/>
                <a:sym typeface="Poppins"/>
              </a:rPr>
              <a:t>selective attention</a:t>
            </a:r>
            <a:r>
              <a:rPr lang="it" sz="1100">
                <a:solidFill>
                  <a:schemeClr val="dk1"/>
                </a:solidFill>
                <a:latin typeface="Poppins"/>
                <a:ea typeface="Poppins"/>
                <a:cs typeface="Poppins"/>
                <a:sym typeface="Poppins"/>
              </a:rPr>
              <a:t>. </a:t>
            </a:r>
            <a:br>
              <a:rPr lang="it" sz="1100">
                <a:solidFill>
                  <a:schemeClr val="dk1"/>
                </a:solidFill>
                <a:latin typeface="Poppins"/>
                <a:ea typeface="Poppins"/>
                <a:cs typeface="Poppins"/>
                <a:sym typeface="Poppins"/>
              </a:rPr>
            </a:br>
            <a:endParaRPr sz="1100">
              <a:solidFill>
                <a:schemeClr val="dk1"/>
              </a:solidFill>
              <a:latin typeface="Poppins"/>
              <a:ea typeface="Poppins"/>
              <a:cs typeface="Poppins"/>
              <a:sym typeface="Poppins"/>
            </a:endParaRPr>
          </a:p>
          <a:p>
            <a:pPr indent="-209550" lvl="0" marL="215900" marR="0" rtl="0" algn="l">
              <a:spcBef>
                <a:spcPts val="0"/>
              </a:spcBef>
              <a:spcAft>
                <a:spcPts val="0"/>
              </a:spcAft>
              <a:buClr>
                <a:schemeClr val="dk1"/>
              </a:buClr>
              <a:buSzPts val="1100"/>
              <a:buFont typeface="Poppins"/>
              <a:buChar char="▪"/>
            </a:pPr>
            <a:r>
              <a:rPr lang="it" sz="1100">
                <a:solidFill>
                  <a:schemeClr val="dk1"/>
                </a:solidFill>
                <a:latin typeface="Poppins"/>
                <a:ea typeface="Poppins"/>
                <a:cs typeface="Poppins"/>
                <a:sym typeface="Poppins"/>
              </a:rPr>
              <a:t>Thousands of people watched the videos and half of them did not see the gorilla the first time. </a:t>
            </a:r>
            <a:br>
              <a:rPr lang="it" sz="1100">
                <a:solidFill>
                  <a:schemeClr val="dk1"/>
                </a:solidFill>
                <a:latin typeface="Poppins"/>
                <a:ea typeface="Poppins"/>
                <a:cs typeface="Poppins"/>
                <a:sym typeface="Poppins"/>
              </a:rPr>
            </a:br>
            <a:endParaRPr sz="1100">
              <a:solidFill>
                <a:schemeClr val="dk1"/>
              </a:solidFill>
              <a:latin typeface="Poppins"/>
              <a:ea typeface="Poppins"/>
              <a:cs typeface="Poppins"/>
              <a:sym typeface="Poppins"/>
            </a:endParaRPr>
          </a:p>
          <a:p>
            <a:pPr indent="-209550" lvl="0" marL="215900" marR="0" rtl="0" algn="l">
              <a:spcBef>
                <a:spcPts val="0"/>
              </a:spcBef>
              <a:spcAft>
                <a:spcPts val="0"/>
              </a:spcAft>
              <a:buClr>
                <a:schemeClr val="dk1"/>
              </a:buClr>
              <a:buSzPts val="1100"/>
              <a:buFont typeface="Poppins"/>
              <a:buChar char="▪"/>
            </a:pPr>
            <a:r>
              <a:rPr lang="it" sz="1100">
                <a:solidFill>
                  <a:schemeClr val="dk1"/>
                </a:solidFill>
                <a:latin typeface="Poppins"/>
                <a:ea typeface="Poppins"/>
                <a:cs typeface="Poppins"/>
                <a:sym typeface="Poppins"/>
              </a:rPr>
              <a:t>Many people did not believe the gorilla was actually present and thought it was added in the replay. </a:t>
            </a:r>
            <a:br>
              <a:rPr lang="it" sz="1100">
                <a:solidFill>
                  <a:schemeClr val="dk1"/>
                </a:solidFill>
                <a:latin typeface="Poppins"/>
                <a:ea typeface="Poppins"/>
                <a:cs typeface="Poppins"/>
                <a:sym typeface="Poppins"/>
              </a:rPr>
            </a:br>
            <a:endParaRPr sz="1100">
              <a:solidFill>
                <a:schemeClr val="dk1"/>
              </a:solidFill>
              <a:latin typeface="Poppins"/>
              <a:ea typeface="Poppins"/>
              <a:cs typeface="Poppins"/>
              <a:sym typeface="Poppins"/>
            </a:endParaRPr>
          </a:p>
          <a:p>
            <a:pPr indent="-209550" lvl="0" marL="215900" marR="0" rtl="0" algn="l">
              <a:spcBef>
                <a:spcPts val="0"/>
              </a:spcBef>
              <a:spcAft>
                <a:spcPts val="0"/>
              </a:spcAft>
              <a:buClr>
                <a:schemeClr val="dk1"/>
              </a:buClr>
              <a:buSzPts val="1100"/>
              <a:buFont typeface="Poppins"/>
              <a:buChar char="▪"/>
            </a:pPr>
            <a:r>
              <a:rPr lang="it" sz="1100">
                <a:solidFill>
                  <a:schemeClr val="dk1"/>
                </a:solidFill>
                <a:latin typeface="Poppins"/>
                <a:ea typeface="Poppins"/>
                <a:cs typeface="Poppins"/>
                <a:sym typeface="Poppins"/>
              </a:rPr>
              <a:t>When we focus on something important we become “blind to evidence” and “blind to our own blindness”. </a:t>
            </a:r>
            <a:endParaRPr sz="1000">
              <a:latin typeface="Poppins"/>
              <a:ea typeface="Poppins"/>
              <a:cs typeface="Poppins"/>
              <a:sym typeface="Poppins"/>
            </a:endParaRPr>
          </a:p>
          <a:p>
            <a:pPr indent="0" lvl="0" marL="0" marR="0" rtl="0" algn="l">
              <a:lnSpc>
                <a:spcPct val="150000"/>
              </a:lnSpc>
              <a:spcBef>
                <a:spcPts val="0"/>
              </a:spcBef>
              <a:spcAft>
                <a:spcPts val="0"/>
              </a:spcAft>
              <a:buNone/>
            </a:pPr>
            <a:r>
              <a:t/>
            </a:r>
            <a:endParaRPr sz="1100">
              <a:solidFill>
                <a:schemeClr val="dk1"/>
              </a:solidFill>
              <a:latin typeface="Poppins"/>
              <a:ea typeface="Poppins"/>
              <a:cs typeface="Poppins"/>
              <a:sym typeface="Poppins"/>
            </a:endParaRPr>
          </a:p>
        </p:txBody>
      </p:sp>
      <p:sp>
        <p:nvSpPr>
          <p:cNvPr id="2934" name="Google Shape;2934;p235"/>
          <p:cNvSpPr txBox="1"/>
          <p:nvPr/>
        </p:nvSpPr>
        <p:spPr>
          <a:xfrm>
            <a:off x="4580756" y="790430"/>
            <a:ext cx="3885300" cy="1254600"/>
          </a:xfrm>
          <a:prstGeom prst="rect">
            <a:avLst/>
          </a:prstGeom>
          <a:noFill/>
          <a:ln>
            <a:noFill/>
          </a:ln>
        </p:spPr>
        <p:txBody>
          <a:bodyPr anchorCtr="0" anchor="t" bIns="34275" lIns="68575" spcFirstLastPara="1" rIns="68575" wrap="square" tIns="34275">
            <a:spAutoFit/>
          </a:bodyPr>
          <a:lstStyle/>
          <a:p>
            <a:pPr indent="0" lvl="0" marL="0" marR="0" rtl="0" algn="l">
              <a:lnSpc>
                <a:spcPct val="150000"/>
              </a:lnSpc>
              <a:spcBef>
                <a:spcPts val="0"/>
              </a:spcBef>
              <a:spcAft>
                <a:spcPts val="0"/>
              </a:spcAft>
              <a:buNone/>
            </a:pPr>
            <a:r>
              <a:rPr lang="it" sz="1400">
                <a:solidFill>
                  <a:schemeClr val="dk1"/>
                </a:solidFill>
                <a:latin typeface="Poppins"/>
                <a:ea typeface="Poppins"/>
                <a:cs typeface="Poppins"/>
                <a:sym typeface="Poppins"/>
              </a:rPr>
              <a:t>No one would ever miss the gorilla if not for the instruction to count the number of passes made by people with the white shirt... </a:t>
            </a:r>
            <a:endParaRPr sz="1400">
              <a:solidFill>
                <a:schemeClr val="dk1"/>
              </a:solidFill>
              <a:latin typeface="Poppins"/>
              <a:ea typeface="Poppins"/>
              <a:cs typeface="Poppins"/>
              <a:sym typeface="Poppin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9" name="Shape 2939"/>
        <p:cNvGrpSpPr/>
        <p:nvPr/>
      </p:nvGrpSpPr>
      <p:grpSpPr>
        <a:xfrm>
          <a:off x="0" y="0"/>
          <a:ext cx="0" cy="0"/>
          <a:chOff x="0" y="0"/>
          <a:chExt cx="0" cy="0"/>
        </a:xfrm>
      </p:grpSpPr>
      <p:sp>
        <p:nvSpPr>
          <p:cNvPr id="2940" name="Google Shape;2940;p236"/>
          <p:cNvSpPr txBox="1"/>
          <p:nvPr/>
        </p:nvSpPr>
        <p:spPr>
          <a:xfrm>
            <a:off x="508397" y="428625"/>
            <a:ext cx="8127600" cy="689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it" sz="3100">
                <a:solidFill>
                  <a:schemeClr val="dk1"/>
                </a:solidFill>
                <a:latin typeface="Poppins"/>
                <a:ea typeface="Poppins"/>
                <a:cs typeface="Poppins"/>
                <a:sym typeface="Poppins"/>
              </a:rPr>
              <a:t>Interaction between the two systems</a:t>
            </a:r>
            <a:endParaRPr sz="900">
              <a:latin typeface="Poppins"/>
              <a:ea typeface="Poppins"/>
              <a:cs typeface="Poppins"/>
              <a:sym typeface="Poppins"/>
            </a:endParaRPr>
          </a:p>
        </p:txBody>
      </p:sp>
      <p:sp>
        <p:nvSpPr>
          <p:cNvPr id="2941" name="Google Shape;2941;p236"/>
          <p:cNvSpPr txBox="1"/>
          <p:nvPr/>
        </p:nvSpPr>
        <p:spPr>
          <a:xfrm>
            <a:off x="513953" y="1149809"/>
            <a:ext cx="5544600" cy="808200"/>
          </a:xfrm>
          <a:prstGeom prst="rect">
            <a:avLst/>
          </a:prstGeom>
          <a:noFill/>
          <a:ln>
            <a:noFill/>
          </a:ln>
        </p:spPr>
        <p:txBody>
          <a:bodyPr anchorCtr="0" anchor="t" bIns="34275" lIns="68575" spcFirstLastPara="1" rIns="68575" wrap="square" tIns="34275">
            <a:spAutoFit/>
          </a:bodyPr>
          <a:lstStyle/>
          <a:p>
            <a:pPr indent="-203200" lvl="0" marL="215900" marR="0" rtl="0" algn="l">
              <a:spcBef>
                <a:spcPts val="0"/>
              </a:spcBef>
              <a:spcAft>
                <a:spcPts val="0"/>
              </a:spcAft>
              <a:buClr>
                <a:schemeClr val="dk1"/>
              </a:buClr>
              <a:buSzPts val="1200"/>
              <a:buFont typeface="Poppins"/>
              <a:buChar char="▪"/>
            </a:pPr>
            <a:r>
              <a:rPr lang="it" sz="1200">
                <a:solidFill>
                  <a:schemeClr val="dk1"/>
                </a:solidFill>
                <a:latin typeface="Poppins"/>
                <a:ea typeface="Poppins"/>
                <a:cs typeface="Poppins"/>
                <a:sym typeface="Poppins"/>
              </a:rPr>
              <a:t>Usually, we rely on the intuitive system, while the analytic system remains</a:t>
            </a:r>
            <a:endParaRPr sz="900">
              <a:latin typeface="Poppins"/>
              <a:ea typeface="Poppins"/>
              <a:cs typeface="Poppins"/>
              <a:sym typeface="Poppins"/>
            </a:endParaRPr>
          </a:p>
          <a:p>
            <a:pPr indent="0" lvl="0" marL="0" marR="0" rtl="0" algn="l">
              <a:spcBef>
                <a:spcPts val="0"/>
              </a:spcBef>
              <a:spcAft>
                <a:spcPts val="0"/>
              </a:spcAft>
              <a:buNone/>
            </a:pPr>
            <a:r>
              <a:rPr lang="it" sz="1200">
                <a:solidFill>
                  <a:schemeClr val="dk1"/>
                </a:solidFill>
                <a:latin typeface="Poppins"/>
                <a:ea typeface="Poppins"/>
                <a:cs typeface="Poppins"/>
                <a:sym typeface="Poppins"/>
              </a:rPr>
              <a:t>inactive. This way we can save cognitive energies and spend as less</a:t>
            </a:r>
            <a:endParaRPr sz="900">
              <a:latin typeface="Poppins"/>
              <a:ea typeface="Poppins"/>
              <a:cs typeface="Poppins"/>
              <a:sym typeface="Poppins"/>
            </a:endParaRPr>
          </a:p>
          <a:p>
            <a:pPr indent="0" lvl="0" marL="0" marR="0" rtl="0" algn="l">
              <a:spcBef>
                <a:spcPts val="0"/>
              </a:spcBef>
              <a:spcAft>
                <a:spcPts val="0"/>
              </a:spcAft>
              <a:buNone/>
            </a:pPr>
            <a:r>
              <a:rPr lang="it" sz="1200">
                <a:solidFill>
                  <a:schemeClr val="dk1"/>
                </a:solidFill>
                <a:latin typeface="Poppins"/>
                <a:ea typeface="Poppins"/>
                <a:cs typeface="Poppins"/>
                <a:sym typeface="Poppins"/>
              </a:rPr>
              <a:t>energy as possible.</a:t>
            </a:r>
            <a:endParaRPr sz="900">
              <a:latin typeface="Poppins"/>
              <a:ea typeface="Poppins"/>
              <a:cs typeface="Poppins"/>
              <a:sym typeface="Poppins"/>
            </a:endParaRPr>
          </a:p>
        </p:txBody>
      </p:sp>
      <p:sp>
        <p:nvSpPr>
          <p:cNvPr id="2942" name="Google Shape;2942;p236"/>
          <p:cNvSpPr txBox="1"/>
          <p:nvPr/>
        </p:nvSpPr>
        <p:spPr>
          <a:xfrm>
            <a:off x="495577" y="2007059"/>
            <a:ext cx="5325000" cy="623400"/>
          </a:xfrm>
          <a:prstGeom prst="rect">
            <a:avLst/>
          </a:prstGeom>
          <a:noFill/>
          <a:ln>
            <a:noFill/>
          </a:ln>
        </p:spPr>
        <p:txBody>
          <a:bodyPr anchorCtr="0" anchor="t" bIns="34275" lIns="68575" spcFirstLastPara="1" rIns="68575" wrap="square" tIns="34275">
            <a:spAutoFit/>
          </a:bodyPr>
          <a:lstStyle/>
          <a:p>
            <a:pPr indent="-203200" lvl="0" marL="215900" marR="0" rtl="0" algn="l">
              <a:spcBef>
                <a:spcPts val="0"/>
              </a:spcBef>
              <a:spcAft>
                <a:spcPts val="0"/>
              </a:spcAft>
              <a:buClr>
                <a:schemeClr val="dk1"/>
              </a:buClr>
              <a:buSzPts val="1200"/>
              <a:buFont typeface="Poppins"/>
              <a:buChar char="▪"/>
            </a:pPr>
            <a:r>
              <a:rPr lang="it" sz="1200">
                <a:solidFill>
                  <a:schemeClr val="dk1"/>
                </a:solidFill>
                <a:latin typeface="Poppins"/>
                <a:ea typeface="Poppins"/>
                <a:cs typeface="Poppins"/>
                <a:sym typeface="Poppins"/>
              </a:rPr>
              <a:t>Only when the intuitive system fails to reach a plausible conclusion the</a:t>
            </a:r>
            <a:endParaRPr sz="900">
              <a:latin typeface="Poppins"/>
              <a:ea typeface="Poppins"/>
              <a:cs typeface="Poppins"/>
              <a:sym typeface="Poppins"/>
            </a:endParaRPr>
          </a:p>
          <a:p>
            <a:pPr indent="0" lvl="0" marL="0" marR="0" rtl="0" algn="l">
              <a:spcBef>
                <a:spcPts val="0"/>
              </a:spcBef>
              <a:spcAft>
                <a:spcPts val="0"/>
              </a:spcAft>
              <a:buNone/>
            </a:pPr>
            <a:r>
              <a:rPr lang="it" sz="1200">
                <a:solidFill>
                  <a:schemeClr val="dk1"/>
                </a:solidFill>
                <a:latin typeface="Poppins"/>
                <a:ea typeface="Poppins"/>
                <a:cs typeface="Poppins"/>
                <a:sym typeface="Poppins"/>
              </a:rPr>
              <a:t>analytic one steps in and assesses the situation.</a:t>
            </a:r>
            <a:endParaRPr sz="900">
              <a:latin typeface="Poppins"/>
              <a:ea typeface="Poppins"/>
              <a:cs typeface="Poppins"/>
              <a:sym typeface="Poppins"/>
            </a:endParaRPr>
          </a:p>
        </p:txBody>
      </p:sp>
      <p:sp>
        <p:nvSpPr>
          <p:cNvPr id="2943" name="Google Shape;2943;p236"/>
          <p:cNvSpPr txBox="1"/>
          <p:nvPr/>
        </p:nvSpPr>
        <p:spPr>
          <a:xfrm>
            <a:off x="572630" y="2737659"/>
            <a:ext cx="8063400" cy="1916400"/>
          </a:xfrm>
          <a:prstGeom prst="rect">
            <a:avLst/>
          </a:prstGeom>
          <a:noFill/>
          <a:ln>
            <a:noFill/>
          </a:ln>
        </p:spPr>
        <p:txBody>
          <a:bodyPr anchorCtr="0" anchor="t" bIns="34275" lIns="68575" spcFirstLastPara="1" rIns="68575" wrap="square" tIns="34275">
            <a:spAutoFit/>
          </a:bodyPr>
          <a:lstStyle/>
          <a:p>
            <a:pPr indent="-203200" lvl="0" marL="215900" marR="0" rtl="0" algn="l">
              <a:spcBef>
                <a:spcPts val="0"/>
              </a:spcBef>
              <a:spcAft>
                <a:spcPts val="0"/>
              </a:spcAft>
              <a:buClr>
                <a:schemeClr val="dk1"/>
              </a:buClr>
              <a:buSzPts val="1200"/>
              <a:buFont typeface="Poppins"/>
              <a:buChar char="▪"/>
            </a:pPr>
            <a:r>
              <a:rPr lang="it" sz="1200">
                <a:solidFill>
                  <a:schemeClr val="dk1"/>
                </a:solidFill>
                <a:latin typeface="Poppins"/>
                <a:ea typeface="Poppins"/>
                <a:cs typeface="Poppins"/>
                <a:sym typeface="Poppins"/>
              </a:rPr>
              <a:t>The interaction between the two systems is very efficient because it allows to minimize the effort and optimize decision quality.</a:t>
            </a:r>
            <a:br>
              <a:rPr lang="it" sz="1200">
                <a:solidFill>
                  <a:schemeClr val="dk1"/>
                </a:solidFill>
                <a:latin typeface="Poppins"/>
                <a:ea typeface="Poppins"/>
                <a:cs typeface="Poppins"/>
                <a:sym typeface="Poppins"/>
              </a:rPr>
            </a:br>
            <a:br>
              <a:rPr lang="it" sz="1200">
                <a:solidFill>
                  <a:schemeClr val="dk1"/>
                </a:solidFill>
                <a:latin typeface="Poppins"/>
                <a:ea typeface="Poppins"/>
                <a:cs typeface="Poppins"/>
                <a:sym typeface="Poppins"/>
              </a:rPr>
            </a:br>
            <a:r>
              <a:rPr lang="it" sz="1200">
                <a:solidFill>
                  <a:schemeClr val="dk1"/>
                </a:solidFill>
                <a:latin typeface="Poppins"/>
                <a:ea typeface="Poppins"/>
                <a:cs typeface="Poppins"/>
                <a:sym typeface="Poppins"/>
              </a:rPr>
              <a:t>The intuitive system is generally able to:</a:t>
            </a:r>
            <a:br>
              <a:rPr lang="it" sz="1200">
                <a:solidFill>
                  <a:schemeClr val="dk1"/>
                </a:solidFill>
                <a:latin typeface="Poppins"/>
                <a:ea typeface="Poppins"/>
                <a:cs typeface="Poppins"/>
                <a:sym typeface="Poppins"/>
              </a:rPr>
            </a:br>
            <a:endParaRPr sz="1200">
              <a:solidFill>
                <a:schemeClr val="dk1"/>
              </a:solidFill>
              <a:latin typeface="Poppins"/>
              <a:ea typeface="Poppins"/>
              <a:cs typeface="Poppins"/>
              <a:sym typeface="Poppins"/>
            </a:endParaRPr>
          </a:p>
          <a:p>
            <a:pPr indent="-203200" lvl="0" marL="215900" marR="0" rtl="0" algn="l">
              <a:spcBef>
                <a:spcPts val="0"/>
              </a:spcBef>
              <a:spcAft>
                <a:spcPts val="0"/>
              </a:spcAft>
              <a:buClr>
                <a:schemeClr val="dk1"/>
              </a:buClr>
              <a:buSzPts val="1200"/>
              <a:buFont typeface="Poppins"/>
              <a:buChar char="▪"/>
            </a:pPr>
            <a:r>
              <a:rPr lang="it" sz="1200">
                <a:solidFill>
                  <a:schemeClr val="dk1"/>
                </a:solidFill>
                <a:latin typeface="Poppins"/>
                <a:ea typeface="Poppins"/>
                <a:cs typeface="Poppins"/>
                <a:sym typeface="Poppins"/>
              </a:rPr>
              <a:t>Have a good representation of familiar situations.</a:t>
            </a:r>
            <a:endParaRPr sz="900">
              <a:latin typeface="Poppins"/>
              <a:ea typeface="Poppins"/>
              <a:cs typeface="Poppins"/>
              <a:sym typeface="Poppins"/>
            </a:endParaRPr>
          </a:p>
          <a:p>
            <a:pPr indent="-203200" lvl="0" marL="215900" marR="0" rtl="0" algn="l">
              <a:spcBef>
                <a:spcPts val="0"/>
              </a:spcBef>
              <a:spcAft>
                <a:spcPts val="0"/>
              </a:spcAft>
              <a:buClr>
                <a:schemeClr val="dk1"/>
              </a:buClr>
              <a:buSzPts val="1200"/>
              <a:buFont typeface="Noto Sans Symbols"/>
              <a:buChar char="▪"/>
            </a:pPr>
            <a:r>
              <a:rPr lang="it" sz="1200">
                <a:solidFill>
                  <a:schemeClr val="dk1"/>
                </a:solidFill>
                <a:latin typeface="Poppins"/>
                <a:ea typeface="Poppins"/>
                <a:cs typeface="Poppins"/>
                <a:sym typeface="Poppins"/>
              </a:rPr>
              <a:t>Can make short time predictions.</a:t>
            </a:r>
            <a:br>
              <a:rPr lang="it" sz="1200">
                <a:solidFill>
                  <a:schemeClr val="dk1"/>
                </a:solidFill>
                <a:latin typeface="Poppins"/>
                <a:ea typeface="Poppins"/>
                <a:cs typeface="Poppins"/>
                <a:sym typeface="Poppins"/>
              </a:rPr>
            </a:br>
            <a:br>
              <a:rPr lang="it" sz="1200">
                <a:solidFill>
                  <a:schemeClr val="dk1"/>
                </a:solidFill>
                <a:latin typeface="Poppins"/>
                <a:ea typeface="Poppins"/>
                <a:cs typeface="Poppins"/>
                <a:sym typeface="Poppins"/>
              </a:rPr>
            </a:br>
            <a:r>
              <a:rPr lang="it" sz="1200">
                <a:solidFill>
                  <a:schemeClr val="dk1"/>
                </a:solidFill>
                <a:latin typeface="Poppins"/>
                <a:ea typeface="Poppins"/>
                <a:cs typeface="Poppins"/>
                <a:sym typeface="Poppins"/>
              </a:rPr>
              <a:t>However, </a:t>
            </a:r>
            <a:r>
              <a:rPr b="1" lang="it" sz="1200">
                <a:solidFill>
                  <a:schemeClr val="dk1"/>
                </a:solidFill>
                <a:latin typeface="Poppins"/>
                <a:ea typeface="Poppins"/>
                <a:cs typeface="Poppins"/>
                <a:sym typeface="Poppins"/>
              </a:rPr>
              <a:t>it is also prone to errors and biases</a:t>
            </a:r>
            <a:endParaRPr sz="900">
              <a:latin typeface="Poppins"/>
              <a:ea typeface="Poppins"/>
              <a:cs typeface="Poppins"/>
              <a:sym typeface="Poppins"/>
            </a:endParaRPr>
          </a:p>
          <a:p>
            <a:pPr indent="0" lvl="0" marL="0" marR="0" rtl="0" algn="l">
              <a:spcBef>
                <a:spcPts val="0"/>
              </a:spcBef>
              <a:spcAft>
                <a:spcPts val="0"/>
              </a:spcAft>
              <a:buNone/>
            </a:pPr>
            <a:r>
              <a:t/>
            </a:r>
            <a:endParaRPr sz="1200">
              <a:solidFill>
                <a:schemeClr val="dk1"/>
              </a:solidFill>
              <a:latin typeface="Poppins"/>
              <a:ea typeface="Poppins"/>
              <a:cs typeface="Poppins"/>
              <a:sym typeface="Poppin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8" name="Shape 2948"/>
        <p:cNvGrpSpPr/>
        <p:nvPr/>
      </p:nvGrpSpPr>
      <p:grpSpPr>
        <a:xfrm>
          <a:off x="0" y="0"/>
          <a:ext cx="0" cy="0"/>
          <a:chOff x="0" y="0"/>
          <a:chExt cx="0" cy="0"/>
        </a:xfrm>
      </p:grpSpPr>
      <p:sp>
        <p:nvSpPr>
          <p:cNvPr id="2949" name="Google Shape;2949;p237"/>
          <p:cNvSpPr txBox="1"/>
          <p:nvPr/>
        </p:nvSpPr>
        <p:spPr>
          <a:xfrm>
            <a:off x="3345423" y="0"/>
            <a:ext cx="2780700" cy="5056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it" sz="5400">
                <a:solidFill>
                  <a:srgbClr val="FF3F3F"/>
                </a:solidFill>
                <a:latin typeface="Arial"/>
                <a:ea typeface="Arial"/>
                <a:cs typeface="Arial"/>
                <a:sym typeface="Arial"/>
              </a:rPr>
              <a:t>BLUE</a:t>
            </a:r>
            <a:r>
              <a:rPr b="1" lang="it" sz="5400">
                <a:solidFill>
                  <a:schemeClr val="dk1"/>
                </a:solidFill>
                <a:latin typeface="Arial"/>
                <a:ea typeface="Arial"/>
                <a:cs typeface="Arial"/>
                <a:sym typeface="Arial"/>
              </a:rPr>
              <a:t> </a:t>
            </a:r>
            <a:r>
              <a:rPr b="1" lang="it" sz="5400">
                <a:solidFill>
                  <a:srgbClr val="3E7ECD"/>
                </a:solidFill>
                <a:latin typeface="Arial"/>
                <a:ea typeface="Arial"/>
                <a:cs typeface="Arial"/>
                <a:sym typeface="Arial"/>
              </a:rPr>
              <a:t>GREEN</a:t>
            </a:r>
            <a:r>
              <a:rPr b="1" lang="it" sz="5400">
                <a:solidFill>
                  <a:schemeClr val="dk1"/>
                </a:solidFill>
                <a:latin typeface="Arial"/>
                <a:ea typeface="Arial"/>
                <a:cs typeface="Arial"/>
                <a:sym typeface="Arial"/>
              </a:rPr>
              <a:t> </a:t>
            </a:r>
            <a:endParaRPr sz="1100"/>
          </a:p>
          <a:p>
            <a:pPr indent="0" lvl="0" marL="0" marR="0" rtl="0" algn="l">
              <a:spcBef>
                <a:spcPts val="0"/>
              </a:spcBef>
              <a:spcAft>
                <a:spcPts val="0"/>
              </a:spcAft>
              <a:buNone/>
            </a:pPr>
            <a:r>
              <a:rPr b="1" lang="it" sz="5400">
                <a:solidFill>
                  <a:srgbClr val="008936"/>
                </a:solidFill>
                <a:latin typeface="Arial"/>
                <a:ea typeface="Arial"/>
                <a:cs typeface="Arial"/>
                <a:sym typeface="Arial"/>
              </a:rPr>
              <a:t>RED </a:t>
            </a:r>
            <a:endParaRPr sz="1100"/>
          </a:p>
          <a:p>
            <a:pPr indent="0" lvl="0" marL="0" marR="0" rtl="0" algn="l">
              <a:spcBef>
                <a:spcPts val="0"/>
              </a:spcBef>
              <a:spcAft>
                <a:spcPts val="0"/>
              </a:spcAft>
              <a:buNone/>
            </a:pPr>
            <a:r>
              <a:rPr b="1" lang="it" sz="5400">
                <a:solidFill>
                  <a:srgbClr val="FF3F3F"/>
                </a:solidFill>
                <a:latin typeface="Arial"/>
                <a:ea typeface="Arial"/>
                <a:cs typeface="Arial"/>
                <a:sym typeface="Arial"/>
              </a:rPr>
              <a:t>GREEN</a:t>
            </a:r>
            <a:r>
              <a:rPr b="1" lang="it" sz="5400">
                <a:solidFill>
                  <a:schemeClr val="dk1"/>
                </a:solidFill>
                <a:latin typeface="Arial"/>
                <a:ea typeface="Arial"/>
                <a:cs typeface="Arial"/>
                <a:sym typeface="Arial"/>
              </a:rPr>
              <a:t> </a:t>
            </a:r>
            <a:r>
              <a:rPr b="1" lang="it" sz="5400">
                <a:solidFill>
                  <a:srgbClr val="008936"/>
                </a:solidFill>
                <a:latin typeface="Arial"/>
                <a:ea typeface="Arial"/>
                <a:cs typeface="Arial"/>
                <a:sym typeface="Arial"/>
              </a:rPr>
              <a:t>BLUE</a:t>
            </a:r>
            <a:r>
              <a:rPr b="1" lang="it" sz="5400">
                <a:solidFill>
                  <a:schemeClr val="dk1"/>
                </a:solidFill>
                <a:latin typeface="Arial"/>
                <a:ea typeface="Arial"/>
                <a:cs typeface="Arial"/>
                <a:sym typeface="Arial"/>
              </a:rPr>
              <a:t> </a:t>
            </a:r>
            <a:endParaRPr sz="1100"/>
          </a:p>
          <a:p>
            <a:pPr indent="0" lvl="0" marL="0" marR="0" rtl="0" algn="l">
              <a:spcBef>
                <a:spcPts val="0"/>
              </a:spcBef>
              <a:spcAft>
                <a:spcPts val="0"/>
              </a:spcAft>
              <a:buNone/>
            </a:pPr>
            <a:r>
              <a:rPr b="1" lang="it" sz="5400">
                <a:solidFill>
                  <a:srgbClr val="3E7ECD"/>
                </a:solidFill>
                <a:latin typeface="Arial"/>
                <a:ea typeface="Arial"/>
                <a:cs typeface="Arial"/>
                <a:sym typeface="Arial"/>
              </a:rPr>
              <a:t>RED</a:t>
            </a:r>
            <a:r>
              <a:rPr b="1" lang="it" sz="5400">
                <a:solidFill>
                  <a:schemeClr val="dk1"/>
                </a:solidFill>
                <a:latin typeface="Arial"/>
                <a:ea typeface="Arial"/>
                <a:cs typeface="Arial"/>
                <a:sym typeface="Arial"/>
              </a:rPr>
              <a:t> </a:t>
            </a:r>
            <a:endParaRPr sz="5400">
              <a:solidFill>
                <a:schemeClr val="dk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4" name="Shape 2954"/>
        <p:cNvGrpSpPr/>
        <p:nvPr/>
      </p:nvGrpSpPr>
      <p:grpSpPr>
        <a:xfrm>
          <a:off x="0" y="0"/>
          <a:ext cx="0" cy="0"/>
          <a:chOff x="0" y="0"/>
          <a:chExt cx="0" cy="0"/>
        </a:xfrm>
      </p:grpSpPr>
      <p:sp>
        <p:nvSpPr>
          <p:cNvPr id="2955" name="Google Shape;2955;p238"/>
          <p:cNvSpPr txBox="1"/>
          <p:nvPr/>
        </p:nvSpPr>
        <p:spPr>
          <a:xfrm>
            <a:off x="3345423" y="44125"/>
            <a:ext cx="2795700" cy="5056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it" sz="5400">
                <a:solidFill>
                  <a:srgbClr val="008936"/>
                </a:solidFill>
                <a:latin typeface="Arial"/>
                <a:ea typeface="Arial"/>
                <a:cs typeface="Arial"/>
                <a:sym typeface="Arial"/>
              </a:rPr>
              <a:t>GREEN</a:t>
            </a:r>
            <a:r>
              <a:rPr b="1" lang="it" sz="5400">
                <a:solidFill>
                  <a:srgbClr val="3E7ECD"/>
                </a:solidFill>
                <a:latin typeface="Arial"/>
                <a:ea typeface="Arial"/>
                <a:cs typeface="Arial"/>
                <a:sym typeface="Arial"/>
              </a:rPr>
              <a:t> BLUE</a:t>
            </a:r>
            <a:endParaRPr sz="1100"/>
          </a:p>
          <a:p>
            <a:pPr indent="0" lvl="0" marL="0" marR="0" rtl="0" algn="l">
              <a:spcBef>
                <a:spcPts val="0"/>
              </a:spcBef>
              <a:spcAft>
                <a:spcPts val="0"/>
              </a:spcAft>
              <a:buNone/>
            </a:pPr>
            <a:r>
              <a:rPr b="1" lang="it" sz="5400">
                <a:solidFill>
                  <a:srgbClr val="FF3F3F"/>
                </a:solidFill>
                <a:latin typeface="Arial"/>
                <a:ea typeface="Arial"/>
                <a:cs typeface="Arial"/>
                <a:sym typeface="Arial"/>
              </a:rPr>
              <a:t>RED</a:t>
            </a:r>
            <a:r>
              <a:rPr b="1" lang="it" sz="5400">
                <a:solidFill>
                  <a:srgbClr val="008936"/>
                </a:solidFill>
                <a:latin typeface="Arial"/>
                <a:ea typeface="Arial"/>
                <a:cs typeface="Arial"/>
                <a:sym typeface="Arial"/>
              </a:rPr>
              <a:t> </a:t>
            </a:r>
            <a:endParaRPr sz="1100"/>
          </a:p>
          <a:p>
            <a:pPr indent="0" lvl="0" marL="0" marR="0" rtl="0" algn="l">
              <a:spcBef>
                <a:spcPts val="0"/>
              </a:spcBef>
              <a:spcAft>
                <a:spcPts val="0"/>
              </a:spcAft>
              <a:buNone/>
            </a:pPr>
            <a:r>
              <a:rPr b="1" lang="it" sz="5400">
                <a:solidFill>
                  <a:srgbClr val="3E7ECD"/>
                </a:solidFill>
                <a:latin typeface="Arial"/>
                <a:ea typeface="Arial"/>
                <a:cs typeface="Arial"/>
                <a:sym typeface="Arial"/>
              </a:rPr>
              <a:t>BLUE</a:t>
            </a:r>
            <a:r>
              <a:rPr b="1" lang="it" sz="5400">
                <a:solidFill>
                  <a:srgbClr val="008936"/>
                </a:solidFill>
                <a:latin typeface="Arial"/>
                <a:ea typeface="Arial"/>
                <a:cs typeface="Arial"/>
                <a:sym typeface="Arial"/>
              </a:rPr>
              <a:t> GREEN</a:t>
            </a:r>
            <a:endParaRPr sz="1100"/>
          </a:p>
          <a:p>
            <a:pPr indent="0" lvl="0" marL="0" marR="0" rtl="0" algn="l">
              <a:spcBef>
                <a:spcPts val="0"/>
              </a:spcBef>
              <a:spcAft>
                <a:spcPts val="0"/>
              </a:spcAft>
              <a:buNone/>
            </a:pPr>
            <a:r>
              <a:rPr b="1" lang="it" sz="5400">
                <a:solidFill>
                  <a:srgbClr val="FF3F3F"/>
                </a:solidFill>
                <a:latin typeface="Arial"/>
                <a:ea typeface="Arial"/>
                <a:cs typeface="Arial"/>
                <a:sym typeface="Arial"/>
              </a:rPr>
              <a:t>RED</a:t>
            </a:r>
            <a:r>
              <a:rPr b="1" lang="it" sz="5400">
                <a:solidFill>
                  <a:schemeClr val="dk1"/>
                </a:solidFill>
                <a:latin typeface="Arial"/>
                <a:ea typeface="Arial"/>
                <a:cs typeface="Arial"/>
                <a:sym typeface="Arial"/>
              </a:rPr>
              <a:t> </a:t>
            </a:r>
            <a:endParaRPr sz="5400">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7" name="Shape 2587"/>
        <p:cNvGrpSpPr/>
        <p:nvPr/>
      </p:nvGrpSpPr>
      <p:grpSpPr>
        <a:xfrm>
          <a:off x="0" y="0"/>
          <a:ext cx="0" cy="0"/>
          <a:chOff x="0" y="0"/>
          <a:chExt cx="0" cy="0"/>
        </a:xfrm>
      </p:grpSpPr>
      <p:sp>
        <p:nvSpPr>
          <p:cNvPr id="2588" name="Google Shape;2588;p203"/>
          <p:cNvSpPr/>
          <p:nvPr/>
        </p:nvSpPr>
        <p:spPr>
          <a:xfrm>
            <a:off x="459496" y="385247"/>
            <a:ext cx="8235600" cy="4355400"/>
          </a:xfrm>
          <a:prstGeom prst="rect">
            <a:avLst/>
          </a:prstGeom>
          <a:solidFill>
            <a:srgbClr val="F4DD4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89" name="Google Shape;2589;p203"/>
          <p:cNvSpPr txBox="1"/>
          <p:nvPr/>
        </p:nvSpPr>
        <p:spPr>
          <a:xfrm>
            <a:off x="825800" y="1854561"/>
            <a:ext cx="2218200" cy="900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it" sz="2700" u="none" cap="none" strike="noStrike">
                <a:solidFill>
                  <a:schemeClr val="lt1"/>
                </a:solidFill>
                <a:latin typeface="Poppins"/>
                <a:ea typeface="Poppins"/>
                <a:cs typeface="Poppins"/>
                <a:sym typeface="Poppins"/>
              </a:rPr>
              <a:t>WHAT IS A DECISION?</a:t>
            </a:r>
            <a:endParaRPr sz="1100">
              <a:solidFill>
                <a:schemeClr val="lt1"/>
              </a:solidFill>
              <a:latin typeface="Poppins"/>
              <a:ea typeface="Poppins"/>
              <a:cs typeface="Poppins"/>
              <a:sym typeface="Poppins"/>
            </a:endParaRPr>
          </a:p>
        </p:txBody>
      </p:sp>
      <p:sp>
        <p:nvSpPr>
          <p:cNvPr id="2590" name="Google Shape;2590;p203"/>
          <p:cNvSpPr txBox="1"/>
          <p:nvPr/>
        </p:nvSpPr>
        <p:spPr>
          <a:xfrm>
            <a:off x="3168396" y="2331353"/>
            <a:ext cx="1650000" cy="253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it" sz="1200">
                <a:solidFill>
                  <a:schemeClr val="dk1"/>
                </a:solidFill>
                <a:latin typeface="Poppins"/>
                <a:ea typeface="Poppins"/>
                <a:cs typeface="Poppins"/>
                <a:sym typeface="Poppins"/>
              </a:rPr>
              <a:t>ALTERNATIVES</a:t>
            </a:r>
            <a:endParaRPr sz="1100">
              <a:solidFill>
                <a:schemeClr val="dk1"/>
              </a:solidFill>
              <a:latin typeface="Poppins"/>
              <a:ea typeface="Poppins"/>
              <a:cs typeface="Poppins"/>
              <a:sym typeface="Poppins"/>
            </a:endParaRPr>
          </a:p>
        </p:txBody>
      </p:sp>
      <p:sp>
        <p:nvSpPr>
          <p:cNvPr id="2591" name="Google Shape;2591;p203"/>
          <p:cNvSpPr txBox="1"/>
          <p:nvPr/>
        </p:nvSpPr>
        <p:spPr>
          <a:xfrm>
            <a:off x="3272333" y="2563448"/>
            <a:ext cx="1545900" cy="1038900"/>
          </a:xfrm>
          <a:prstGeom prst="rect">
            <a:avLst/>
          </a:prstGeom>
          <a:noFill/>
          <a:ln>
            <a:noFill/>
          </a:ln>
        </p:spPr>
        <p:txBody>
          <a:bodyPr anchorCtr="0" anchor="t" bIns="34275" lIns="68575" spcFirstLastPara="1" rIns="68575" wrap="square" tIns="34275">
            <a:spAutoFit/>
          </a:bodyPr>
          <a:lstStyle/>
          <a:p>
            <a:pPr indent="0" lvl="0" marL="0" marR="0" rtl="0" algn="l">
              <a:lnSpc>
                <a:spcPct val="150000"/>
              </a:lnSpc>
              <a:spcBef>
                <a:spcPts val="0"/>
              </a:spcBef>
              <a:spcAft>
                <a:spcPts val="0"/>
              </a:spcAft>
              <a:buNone/>
            </a:pPr>
            <a:r>
              <a:rPr lang="it" sz="900">
                <a:solidFill>
                  <a:schemeClr val="dk1"/>
                </a:solidFill>
                <a:latin typeface="Poppins"/>
                <a:ea typeface="Poppins"/>
                <a:cs typeface="Poppins"/>
                <a:sym typeface="Poppins"/>
              </a:rPr>
              <a:t>A decision is characterized by the chance to evaluate </a:t>
            </a:r>
            <a:r>
              <a:rPr i="1" lang="it" sz="900">
                <a:solidFill>
                  <a:schemeClr val="dk1"/>
                </a:solidFill>
                <a:latin typeface="Poppins"/>
                <a:ea typeface="Poppins"/>
                <a:cs typeface="Poppins"/>
                <a:sym typeface="Poppins"/>
              </a:rPr>
              <a:t>more than one path of actions</a:t>
            </a:r>
            <a:endParaRPr sz="900">
              <a:solidFill>
                <a:schemeClr val="dk1"/>
              </a:solidFill>
              <a:latin typeface="Poppins"/>
              <a:ea typeface="Poppins"/>
              <a:cs typeface="Poppins"/>
              <a:sym typeface="Poppins"/>
            </a:endParaRPr>
          </a:p>
        </p:txBody>
      </p:sp>
      <p:sp>
        <p:nvSpPr>
          <p:cNvPr id="2592" name="Google Shape;2592;p203"/>
          <p:cNvSpPr txBox="1"/>
          <p:nvPr/>
        </p:nvSpPr>
        <p:spPr>
          <a:xfrm>
            <a:off x="4907673" y="2330861"/>
            <a:ext cx="1650000" cy="253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it" sz="1200">
                <a:solidFill>
                  <a:schemeClr val="dk1"/>
                </a:solidFill>
                <a:latin typeface="Poppins"/>
                <a:ea typeface="Poppins"/>
                <a:cs typeface="Poppins"/>
                <a:sym typeface="Poppins"/>
              </a:rPr>
              <a:t>EXPECTATIONS</a:t>
            </a:r>
            <a:endParaRPr sz="1100">
              <a:solidFill>
                <a:schemeClr val="dk1"/>
              </a:solidFill>
              <a:latin typeface="Poppins"/>
              <a:ea typeface="Poppins"/>
              <a:cs typeface="Poppins"/>
              <a:sym typeface="Poppins"/>
            </a:endParaRPr>
          </a:p>
        </p:txBody>
      </p:sp>
      <p:sp>
        <p:nvSpPr>
          <p:cNvPr id="2593" name="Google Shape;2593;p203"/>
          <p:cNvSpPr txBox="1"/>
          <p:nvPr/>
        </p:nvSpPr>
        <p:spPr>
          <a:xfrm>
            <a:off x="5011610" y="2562956"/>
            <a:ext cx="1545900" cy="1246800"/>
          </a:xfrm>
          <a:prstGeom prst="rect">
            <a:avLst/>
          </a:prstGeom>
          <a:noFill/>
          <a:ln>
            <a:noFill/>
          </a:ln>
        </p:spPr>
        <p:txBody>
          <a:bodyPr anchorCtr="0" anchor="t" bIns="34275" lIns="68575" spcFirstLastPara="1" rIns="68575" wrap="square" tIns="34275">
            <a:spAutoFit/>
          </a:bodyPr>
          <a:lstStyle/>
          <a:p>
            <a:pPr indent="0" lvl="0" marL="0" marR="0" rtl="0" algn="l">
              <a:lnSpc>
                <a:spcPct val="150000"/>
              </a:lnSpc>
              <a:spcBef>
                <a:spcPts val="0"/>
              </a:spcBef>
              <a:spcAft>
                <a:spcPts val="0"/>
              </a:spcAft>
              <a:buNone/>
            </a:pPr>
            <a:r>
              <a:rPr lang="it" sz="900">
                <a:solidFill>
                  <a:schemeClr val="dk1"/>
                </a:solidFill>
                <a:latin typeface="Poppins"/>
                <a:ea typeface="Poppins"/>
                <a:cs typeface="Poppins"/>
                <a:sym typeface="Poppins"/>
              </a:rPr>
              <a:t>The presence of expectations (subjective probabilities) of the likelihood to achieve the outcome of each path of action</a:t>
            </a:r>
            <a:endParaRPr sz="900">
              <a:solidFill>
                <a:schemeClr val="dk1"/>
              </a:solidFill>
              <a:latin typeface="Poppins"/>
              <a:ea typeface="Poppins"/>
              <a:cs typeface="Poppins"/>
              <a:sym typeface="Poppins"/>
            </a:endParaRPr>
          </a:p>
        </p:txBody>
      </p:sp>
      <p:sp>
        <p:nvSpPr>
          <p:cNvPr id="2594" name="Google Shape;2594;p203"/>
          <p:cNvSpPr txBox="1"/>
          <p:nvPr/>
        </p:nvSpPr>
        <p:spPr>
          <a:xfrm>
            <a:off x="6638622" y="2330861"/>
            <a:ext cx="1650000" cy="253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it" sz="1200">
                <a:solidFill>
                  <a:schemeClr val="dk1"/>
                </a:solidFill>
                <a:latin typeface="Poppins"/>
                <a:ea typeface="Poppins"/>
                <a:cs typeface="Poppins"/>
                <a:sym typeface="Poppins"/>
              </a:rPr>
              <a:t>CONSEQUENCES</a:t>
            </a:r>
            <a:endParaRPr sz="1100">
              <a:solidFill>
                <a:schemeClr val="dk1"/>
              </a:solidFill>
              <a:latin typeface="Poppins"/>
              <a:ea typeface="Poppins"/>
              <a:cs typeface="Poppins"/>
              <a:sym typeface="Poppins"/>
            </a:endParaRPr>
          </a:p>
        </p:txBody>
      </p:sp>
      <p:sp>
        <p:nvSpPr>
          <p:cNvPr id="2595" name="Google Shape;2595;p203"/>
          <p:cNvSpPr txBox="1"/>
          <p:nvPr/>
        </p:nvSpPr>
        <p:spPr>
          <a:xfrm>
            <a:off x="6742559" y="2562956"/>
            <a:ext cx="1545900" cy="1454700"/>
          </a:xfrm>
          <a:prstGeom prst="rect">
            <a:avLst/>
          </a:prstGeom>
          <a:noFill/>
          <a:ln>
            <a:noFill/>
          </a:ln>
        </p:spPr>
        <p:txBody>
          <a:bodyPr anchorCtr="0" anchor="t" bIns="34275" lIns="68575" spcFirstLastPara="1" rIns="68575" wrap="square" tIns="34275">
            <a:spAutoFit/>
          </a:bodyPr>
          <a:lstStyle/>
          <a:p>
            <a:pPr indent="0" lvl="0" marL="0" marR="0" rtl="0" algn="l">
              <a:lnSpc>
                <a:spcPct val="150000"/>
              </a:lnSpc>
              <a:spcBef>
                <a:spcPts val="0"/>
              </a:spcBef>
              <a:spcAft>
                <a:spcPts val="0"/>
              </a:spcAft>
              <a:buNone/>
            </a:pPr>
            <a:r>
              <a:rPr lang="it" sz="900">
                <a:solidFill>
                  <a:schemeClr val="dk1"/>
                </a:solidFill>
                <a:latin typeface="Poppins"/>
                <a:ea typeface="Poppins"/>
                <a:cs typeface="Poppins"/>
                <a:sym typeface="Poppins"/>
              </a:rPr>
              <a:t> The consequences associated with the outcomes (they can be assessed based on personal values and objectives of the decision maker)</a:t>
            </a:r>
            <a:endParaRPr sz="900">
              <a:solidFill>
                <a:schemeClr val="dk1"/>
              </a:solidFill>
              <a:latin typeface="Poppins"/>
              <a:ea typeface="Poppins"/>
              <a:cs typeface="Poppins"/>
              <a:sym typeface="Poppins"/>
            </a:endParaRPr>
          </a:p>
        </p:txBody>
      </p:sp>
      <p:sp>
        <p:nvSpPr>
          <p:cNvPr id="2596" name="Google Shape;2596;p203"/>
          <p:cNvSpPr/>
          <p:nvPr/>
        </p:nvSpPr>
        <p:spPr>
          <a:xfrm>
            <a:off x="3472948" y="1087173"/>
            <a:ext cx="1023300" cy="10233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id="2597" name="Google Shape;2597;p203"/>
          <p:cNvPicPr preferRelativeResize="0"/>
          <p:nvPr/>
        </p:nvPicPr>
        <p:blipFill rotWithShape="1">
          <a:blip r:embed="rId3">
            <a:alphaModFix/>
          </a:blip>
          <a:srcRect b="0" l="0" r="0" t="0"/>
          <a:stretch/>
        </p:blipFill>
        <p:spPr>
          <a:xfrm>
            <a:off x="3472948" y="1086854"/>
            <a:ext cx="1023300" cy="1023936"/>
          </a:xfrm>
          <a:prstGeom prst="rect">
            <a:avLst/>
          </a:prstGeom>
          <a:noFill/>
          <a:ln>
            <a:noFill/>
          </a:ln>
        </p:spPr>
      </p:pic>
      <p:sp>
        <p:nvSpPr>
          <p:cNvPr id="2598" name="Google Shape;2598;p203"/>
          <p:cNvSpPr/>
          <p:nvPr/>
        </p:nvSpPr>
        <p:spPr>
          <a:xfrm>
            <a:off x="5212445" y="1087173"/>
            <a:ext cx="1023300" cy="10233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id="2599" name="Google Shape;2599;p203"/>
          <p:cNvPicPr preferRelativeResize="0"/>
          <p:nvPr/>
        </p:nvPicPr>
        <p:blipFill rotWithShape="1">
          <a:blip r:embed="rId4">
            <a:alphaModFix/>
          </a:blip>
          <a:srcRect b="0" l="0" r="0" t="0"/>
          <a:stretch/>
        </p:blipFill>
        <p:spPr>
          <a:xfrm>
            <a:off x="5212445" y="1086854"/>
            <a:ext cx="1023300" cy="1023936"/>
          </a:xfrm>
          <a:prstGeom prst="rect">
            <a:avLst/>
          </a:prstGeom>
          <a:noFill/>
          <a:ln>
            <a:noFill/>
          </a:ln>
        </p:spPr>
      </p:pic>
      <p:sp>
        <p:nvSpPr>
          <p:cNvPr id="2600" name="Google Shape;2600;p203"/>
          <p:cNvSpPr/>
          <p:nvPr/>
        </p:nvSpPr>
        <p:spPr>
          <a:xfrm>
            <a:off x="6943394" y="1087173"/>
            <a:ext cx="1023300" cy="10233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601" name="Google Shape;2601;p203"/>
          <p:cNvSpPr txBox="1"/>
          <p:nvPr/>
        </p:nvSpPr>
        <p:spPr>
          <a:xfrm>
            <a:off x="7556494" y="4567550"/>
            <a:ext cx="1128000" cy="177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it" sz="700">
                <a:solidFill>
                  <a:schemeClr val="lt1"/>
                </a:solidFill>
                <a:latin typeface="Arial"/>
                <a:ea typeface="Arial"/>
                <a:cs typeface="Arial"/>
                <a:sym typeface="Arial"/>
              </a:rPr>
              <a:t>Hastie &amp; Dawes, 2001</a:t>
            </a:r>
            <a:endParaRPr sz="1100"/>
          </a:p>
        </p:txBody>
      </p:sp>
      <p:pic>
        <p:nvPicPr>
          <p:cNvPr id="2602" name="Google Shape;2602;p203"/>
          <p:cNvPicPr preferRelativeResize="0"/>
          <p:nvPr/>
        </p:nvPicPr>
        <p:blipFill rotWithShape="1">
          <a:blip r:embed="rId5">
            <a:alphaModFix/>
          </a:blip>
          <a:srcRect b="0" l="0" r="0" t="0"/>
          <a:stretch/>
        </p:blipFill>
        <p:spPr>
          <a:xfrm>
            <a:off x="6955218" y="1086853"/>
            <a:ext cx="1023300" cy="10233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0" name="Shape 2960"/>
        <p:cNvGrpSpPr/>
        <p:nvPr/>
      </p:nvGrpSpPr>
      <p:grpSpPr>
        <a:xfrm>
          <a:off x="0" y="0"/>
          <a:ext cx="0" cy="0"/>
          <a:chOff x="0" y="0"/>
          <a:chExt cx="0" cy="0"/>
        </a:xfrm>
      </p:grpSpPr>
      <p:sp>
        <p:nvSpPr>
          <p:cNvPr id="2961" name="Google Shape;2961;p239"/>
          <p:cNvSpPr txBox="1"/>
          <p:nvPr/>
        </p:nvSpPr>
        <p:spPr>
          <a:xfrm>
            <a:off x="508397" y="428625"/>
            <a:ext cx="8127600" cy="689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it" sz="3200">
                <a:solidFill>
                  <a:schemeClr val="dk1"/>
                </a:solidFill>
                <a:latin typeface="Poppins"/>
                <a:ea typeface="Poppins"/>
                <a:cs typeface="Poppins"/>
                <a:sym typeface="Poppins"/>
              </a:rPr>
              <a:t>Conflicts between the two systems</a:t>
            </a:r>
            <a:endParaRPr sz="1000">
              <a:latin typeface="Poppins"/>
              <a:ea typeface="Poppins"/>
              <a:cs typeface="Poppins"/>
              <a:sym typeface="Poppins"/>
            </a:endParaRPr>
          </a:p>
        </p:txBody>
      </p:sp>
      <p:sp>
        <p:nvSpPr>
          <p:cNvPr id="2962" name="Google Shape;2962;p239"/>
          <p:cNvSpPr txBox="1"/>
          <p:nvPr/>
        </p:nvSpPr>
        <p:spPr>
          <a:xfrm>
            <a:off x="513953" y="1396210"/>
            <a:ext cx="8121900" cy="469500"/>
          </a:xfrm>
          <a:prstGeom prst="rect">
            <a:avLst/>
          </a:prstGeom>
          <a:noFill/>
          <a:ln>
            <a:noFill/>
          </a:ln>
        </p:spPr>
        <p:txBody>
          <a:bodyPr anchorCtr="0" anchor="t" bIns="34275" lIns="68575" spcFirstLastPara="1" rIns="68575" wrap="square" tIns="34275">
            <a:spAutoFit/>
          </a:bodyPr>
          <a:lstStyle/>
          <a:p>
            <a:pPr indent="-209550" lvl="0" marL="215900" marR="0" rtl="0" algn="l">
              <a:spcBef>
                <a:spcPts val="0"/>
              </a:spcBef>
              <a:spcAft>
                <a:spcPts val="0"/>
              </a:spcAft>
              <a:buClr>
                <a:schemeClr val="dk1"/>
              </a:buClr>
              <a:buSzPts val="1300"/>
              <a:buFont typeface="Poppins"/>
              <a:buChar char="▪"/>
            </a:pPr>
            <a:r>
              <a:rPr lang="it" sz="1300">
                <a:solidFill>
                  <a:schemeClr val="dk1"/>
                </a:solidFill>
                <a:latin typeface="Poppins"/>
                <a:ea typeface="Poppins"/>
                <a:cs typeface="Poppins"/>
                <a:sym typeface="Poppins"/>
              </a:rPr>
              <a:t>Usually we do not care about the color used to write a word, because we automatically focus on its meaning.</a:t>
            </a:r>
            <a:endParaRPr sz="1000">
              <a:latin typeface="Poppins"/>
              <a:ea typeface="Poppins"/>
              <a:cs typeface="Poppins"/>
              <a:sym typeface="Poppins"/>
            </a:endParaRPr>
          </a:p>
        </p:txBody>
      </p:sp>
      <p:sp>
        <p:nvSpPr>
          <p:cNvPr id="2963" name="Google Shape;2963;p239"/>
          <p:cNvSpPr txBox="1"/>
          <p:nvPr/>
        </p:nvSpPr>
        <p:spPr>
          <a:xfrm>
            <a:off x="495577" y="2007059"/>
            <a:ext cx="8140500" cy="469500"/>
          </a:xfrm>
          <a:prstGeom prst="rect">
            <a:avLst/>
          </a:prstGeom>
          <a:noFill/>
          <a:ln>
            <a:noFill/>
          </a:ln>
        </p:spPr>
        <p:txBody>
          <a:bodyPr anchorCtr="0" anchor="t" bIns="34275" lIns="68575" spcFirstLastPara="1" rIns="68575" wrap="square" tIns="34275">
            <a:spAutoFit/>
          </a:bodyPr>
          <a:lstStyle/>
          <a:p>
            <a:pPr indent="-209550" lvl="0" marL="215900" marR="0" rtl="0" algn="l">
              <a:spcBef>
                <a:spcPts val="0"/>
              </a:spcBef>
              <a:spcAft>
                <a:spcPts val="0"/>
              </a:spcAft>
              <a:buClr>
                <a:schemeClr val="dk1"/>
              </a:buClr>
              <a:buSzPts val="1300"/>
              <a:buFont typeface="Poppins"/>
              <a:buChar char="▪"/>
            </a:pPr>
            <a:r>
              <a:rPr lang="it" sz="1300">
                <a:solidFill>
                  <a:schemeClr val="dk1"/>
                </a:solidFill>
                <a:latin typeface="Poppins"/>
                <a:ea typeface="Poppins"/>
                <a:cs typeface="Poppins"/>
                <a:sym typeface="Poppins"/>
              </a:rPr>
              <a:t>As a result, when we are asked to report the color instead of the actual word we experience a conflict.</a:t>
            </a:r>
            <a:endParaRPr sz="1000">
              <a:latin typeface="Poppins"/>
              <a:ea typeface="Poppins"/>
              <a:cs typeface="Poppins"/>
              <a:sym typeface="Poppins"/>
            </a:endParaRPr>
          </a:p>
        </p:txBody>
      </p:sp>
      <p:sp>
        <p:nvSpPr>
          <p:cNvPr id="2964" name="Google Shape;2964;p239"/>
          <p:cNvSpPr txBox="1"/>
          <p:nvPr/>
        </p:nvSpPr>
        <p:spPr>
          <a:xfrm>
            <a:off x="495577" y="2669687"/>
            <a:ext cx="8140500" cy="1069800"/>
          </a:xfrm>
          <a:prstGeom prst="rect">
            <a:avLst/>
          </a:prstGeom>
          <a:noFill/>
          <a:ln>
            <a:noFill/>
          </a:ln>
        </p:spPr>
        <p:txBody>
          <a:bodyPr anchorCtr="0" anchor="t" bIns="34275" lIns="68575" spcFirstLastPara="1" rIns="68575" wrap="square" tIns="34275">
            <a:spAutoFit/>
          </a:bodyPr>
          <a:lstStyle/>
          <a:p>
            <a:pPr indent="-209550" lvl="0" marL="215900" marR="0" rtl="0" algn="l">
              <a:spcBef>
                <a:spcPts val="0"/>
              </a:spcBef>
              <a:spcAft>
                <a:spcPts val="0"/>
              </a:spcAft>
              <a:buClr>
                <a:schemeClr val="dk1"/>
              </a:buClr>
              <a:buSzPts val="1300"/>
              <a:buFont typeface="Poppins"/>
              <a:buChar char="▪"/>
            </a:pPr>
            <a:r>
              <a:rPr lang="it" sz="1300">
                <a:solidFill>
                  <a:schemeClr val="dk1"/>
                </a:solidFill>
                <a:latin typeface="Poppins"/>
                <a:ea typeface="Poppins"/>
                <a:cs typeface="Poppins"/>
                <a:sym typeface="Poppins"/>
              </a:rPr>
              <a:t>The meaning of the word is elaborated automatically and interferes with the task we are asked to complete (reporting the color)</a:t>
            </a:r>
            <a:br>
              <a:rPr lang="it" sz="1300">
                <a:solidFill>
                  <a:schemeClr val="dk1"/>
                </a:solidFill>
                <a:latin typeface="Poppins"/>
                <a:ea typeface="Poppins"/>
                <a:cs typeface="Poppins"/>
                <a:sym typeface="Poppins"/>
              </a:rPr>
            </a:br>
            <a:endParaRPr sz="1300">
              <a:solidFill>
                <a:schemeClr val="dk1"/>
              </a:solidFill>
              <a:latin typeface="Poppins"/>
              <a:ea typeface="Poppins"/>
              <a:cs typeface="Poppins"/>
              <a:sym typeface="Poppins"/>
            </a:endParaRPr>
          </a:p>
          <a:p>
            <a:pPr indent="-209550" lvl="0" marL="215900" marR="0" rtl="0" algn="l">
              <a:spcBef>
                <a:spcPts val="0"/>
              </a:spcBef>
              <a:spcAft>
                <a:spcPts val="0"/>
              </a:spcAft>
              <a:buClr>
                <a:schemeClr val="dk1"/>
              </a:buClr>
              <a:buSzPts val="1300"/>
              <a:buFont typeface="Poppins"/>
              <a:buChar char="▪"/>
            </a:pPr>
            <a:r>
              <a:rPr lang="it" sz="1300">
                <a:solidFill>
                  <a:schemeClr val="dk1"/>
                </a:solidFill>
                <a:latin typeface="Poppins"/>
                <a:ea typeface="Poppins"/>
                <a:cs typeface="Poppins"/>
                <a:sym typeface="Poppins"/>
              </a:rPr>
              <a:t>The analytic system has to inhibit the intuitive response and this makes the task more difficult (and our responses become slower).</a:t>
            </a:r>
            <a:endParaRPr sz="1000">
              <a:latin typeface="Poppins"/>
              <a:ea typeface="Poppins"/>
              <a:cs typeface="Poppins"/>
              <a:sym typeface="Poppins"/>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969" name="Shape 2969"/>
        <p:cNvGrpSpPr/>
        <p:nvPr/>
      </p:nvGrpSpPr>
      <p:grpSpPr>
        <a:xfrm>
          <a:off x="0" y="0"/>
          <a:ext cx="0" cy="0"/>
          <a:chOff x="0" y="0"/>
          <a:chExt cx="0" cy="0"/>
        </a:xfrm>
      </p:grpSpPr>
      <p:sp>
        <p:nvSpPr>
          <p:cNvPr id="2970" name="Google Shape;2970;p240"/>
          <p:cNvSpPr txBox="1"/>
          <p:nvPr/>
        </p:nvSpPr>
        <p:spPr>
          <a:xfrm>
            <a:off x="508397" y="428625"/>
            <a:ext cx="8127600" cy="689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it" sz="3300">
                <a:solidFill>
                  <a:schemeClr val="dk1"/>
                </a:solidFill>
                <a:latin typeface="Arial"/>
                <a:ea typeface="Arial"/>
                <a:cs typeface="Arial"/>
                <a:sym typeface="Arial"/>
              </a:rPr>
              <a:t>Conflicts between the two systems</a:t>
            </a:r>
            <a:endParaRPr sz="1100"/>
          </a:p>
        </p:txBody>
      </p:sp>
      <p:pic>
        <p:nvPicPr>
          <p:cNvPr id="2971" name="Google Shape;2971;p240"/>
          <p:cNvPicPr preferRelativeResize="0"/>
          <p:nvPr/>
        </p:nvPicPr>
        <p:blipFill rotWithShape="1">
          <a:blip r:embed="rId3">
            <a:alphaModFix/>
          </a:blip>
          <a:srcRect b="0" l="0" r="0" t="0"/>
          <a:stretch/>
        </p:blipFill>
        <p:spPr>
          <a:xfrm>
            <a:off x="3180560" y="1155933"/>
            <a:ext cx="2782880" cy="387803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976" name="Shape 2976"/>
        <p:cNvGrpSpPr/>
        <p:nvPr/>
      </p:nvGrpSpPr>
      <p:grpSpPr>
        <a:xfrm>
          <a:off x="0" y="0"/>
          <a:ext cx="0" cy="0"/>
          <a:chOff x="0" y="0"/>
          <a:chExt cx="0" cy="0"/>
        </a:xfrm>
      </p:grpSpPr>
      <p:sp>
        <p:nvSpPr>
          <p:cNvPr id="2977" name="Google Shape;2977;p241"/>
          <p:cNvSpPr txBox="1"/>
          <p:nvPr/>
        </p:nvSpPr>
        <p:spPr>
          <a:xfrm>
            <a:off x="508397" y="428625"/>
            <a:ext cx="8127600" cy="689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it" sz="3300">
                <a:solidFill>
                  <a:schemeClr val="dk1"/>
                </a:solidFill>
                <a:latin typeface="Arial"/>
                <a:ea typeface="Arial"/>
                <a:cs typeface="Arial"/>
                <a:sym typeface="Arial"/>
              </a:rPr>
              <a:t>Conflicts between the two systems</a:t>
            </a:r>
            <a:endParaRPr sz="1100"/>
          </a:p>
        </p:txBody>
      </p:sp>
      <p:pic>
        <p:nvPicPr>
          <p:cNvPr id="2978" name="Google Shape;2978;p241"/>
          <p:cNvPicPr preferRelativeResize="0"/>
          <p:nvPr/>
        </p:nvPicPr>
        <p:blipFill rotWithShape="1">
          <a:blip r:embed="rId3">
            <a:alphaModFix/>
          </a:blip>
          <a:srcRect b="0" l="0" r="0" t="0"/>
          <a:stretch/>
        </p:blipFill>
        <p:spPr>
          <a:xfrm>
            <a:off x="1657350" y="1285874"/>
            <a:ext cx="5829300" cy="35623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983" name="Shape 2983"/>
        <p:cNvGrpSpPr/>
        <p:nvPr/>
      </p:nvGrpSpPr>
      <p:grpSpPr>
        <a:xfrm>
          <a:off x="0" y="0"/>
          <a:ext cx="0" cy="0"/>
          <a:chOff x="0" y="0"/>
          <a:chExt cx="0" cy="0"/>
        </a:xfrm>
      </p:grpSpPr>
      <p:sp>
        <p:nvSpPr>
          <p:cNvPr id="2984" name="Google Shape;2984;p242"/>
          <p:cNvSpPr txBox="1"/>
          <p:nvPr/>
        </p:nvSpPr>
        <p:spPr>
          <a:xfrm>
            <a:off x="508397" y="428625"/>
            <a:ext cx="8127600" cy="689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it" sz="3300">
                <a:solidFill>
                  <a:schemeClr val="dk1"/>
                </a:solidFill>
                <a:latin typeface="Arial"/>
                <a:ea typeface="Arial"/>
                <a:cs typeface="Arial"/>
                <a:sym typeface="Arial"/>
              </a:rPr>
              <a:t>Conflicts between the two systems</a:t>
            </a:r>
            <a:endParaRPr sz="1100"/>
          </a:p>
        </p:txBody>
      </p:sp>
      <p:pic>
        <p:nvPicPr>
          <p:cNvPr id="2985" name="Google Shape;2985;p242"/>
          <p:cNvPicPr preferRelativeResize="0"/>
          <p:nvPr/>
        </p:nvPicPr>
        <p:blipFill rotWithShape="1">
          <a:blip r:embed="rId3">
            <a:alphaModFix/>
          </a:blip>
          <a:srcRect b="0" l="0" r="0" t="0"/>
          <a:stretch/>
        </p:blipFill>
        <p:spPr>
          <a:xfrm>
            <a:off x="1657350" y="1285874"/>
            <a:ext cx="5829300" cy="35623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990" name="Shape 2990"/>
        <p:cNvGrpSpPr/>
        <p:nvPr/>
      </p:nvGrpSpPr>
      <p:grpSpPr>
        <a:xfrm>
          <a:off x="0" y="0"/>
          <a:ext cx="0" cy="0"/>
          <a:chOff x="0" y="0"/>
          <a:chExt cx="0" cy="0"/>
        </a:xfrm>
      </p:grpSpPr>
      <p:sp>
        <p:nvSpPr>
          <p:cNvPr id="2991" name="Google Shape;2991;p243"/>
          <p:cNvSpPr txBox="1"/>
          <p:nvPr/>
        </p:nvSpPr>
        <p:spPr>
          <a:xfrm>
            <a:off x="508397" y="428625"/>
            <a:ext cx="8127600" cy="689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it" sz="3300">
                <a:solidFill>
                  <a:schemeClr val="dk1"/>
                </a:solidFill>
                <a:latin typeface="Arial"/>
                <a:ea typeface="Arial"/>
                <a:cs typeface="Arial"/>
                <a:sym typeface="Arial"/>
              </a:rPr>
              <a:t>Conflicts between the two systems</a:t>
            </a:r>
            <a:endParaRPr sz="1100"/>
          </a:p>
        </p:txBody>
      </p:sp>
      <p:pic>
        <p:nvPicPr>
          <p:cNvPr id="2992" name="Google Shape;2992;p243"/>
          <p:cNvPicPr preferRelativeResize="0"/>
          <p:nvPr/>
        </p:nvPicPr>
        <p:blipFill rotWithShape="1">
          <a:blip r:embed="rId3">
            <a:alphaModFix/>
          </a:blip>
          <a:srcRect b="0" l="0" r="0" t="0"/>
          <a:stretch/>
        </p:blipFill>
        <p:spPr>
          <a:xfrm>
            <a:off x="1657341" y="1285874"/>
            <a:ext cx="5829300" cy="35623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DD4D"/>
        </a:solidFill>
      </p:bgPr>
    </p:bg>
    <p:spTree>
      <p:nvGrpSpPr>
        <p:cNvPr id="2997" name="Shape 2997"/>
        <p:cNvGrpSpPr/>
        <p:nvPr/>
      </p:nvGrpSpPr>
      <p:grpSpPr>
        <a:xfrm>
          <a:off x="0" y="0"/>
          <a:ext cx="0" cy="0"/>
          <a:chOff x="0" y="0"/>
          <a:chExt cx="0" cy="0"/>
        </a:xfrm>
      </p:grpSpPr>
      <p:sp>
        <p:nvSpPr>
          <p:cNvPr id="2998" name="Google Shape;2998;p244"/>
          <p:cNvSpPr txBox="1"/>
          <p:nvPr>
            <p:ph idx="1" type="body"/>
          </p:nvPr>
        </p:nvSpPr>
        <p:spPr>
          <a:xfrm>
            <a:off x="5120445" y="785110"/>
            <a:ext cx="3272400" cy="693900"/>
          </a:xfrm>
          <a:prstGeom prst="rect">
            <a:avLst/>
          </a:prstGeom>
          <a:noFill/>
          <a:ln>
            <a:noFill/>
          </a:ln>
        </p:spPr>
        <p:txBody>
          <a:bodyPr anchorCtr="0" anchor="t" bIns="34275" lIns="68575" spcFirstLastPara="1" rIns="68575" wrap="square" tIns="34275">
            <a:noAutofit/>
          </a:bodyPr>
          <a:lstStyle/>
          <a:p>
            <a:pPr indent="0" lvl="0" marL="0" rtl="0" algn="l">
              <a:spcBef>
                <a:spcPts val="1000"/>
              </a:spcBef>
              <a:spcAft>
                <a:spcPts val="0"/>
              </a:spcAft>
              <a:buNone/>
            </a:pPr>
            <a:r>
              <a:rPr lang="it">
                <a:solidFill>
                  <a:srgbClr val="000E06"/>
                </a:solidFill>
                <a:latin typeface="Poppins"/>
                <a:ea typeface="Poppins"/>
                <a:cs typeface="Poppins"/>
                <a:sym typeface="Poppins"/>
              </a:rPr>
              <a:t>System 1 and System 2 are two ways of reasoning and both are important</a:t>
            </a:r>
            <a:endParaRPr>
              <a:solidFill>
                <a:srgbClr val="000E06"/>
              </a:solidFill>
              <a:latin typeface="Poppins"/>
              <a:ea typeface="Poppins"/>
              <a:cs typeface="Poppins"/>
              <a:sym typeface="Poppins"/>
            </a:endParaRPr>
          </a:p>
          <a:p>
            <a:pPr indent="0" lvl="0" marL="0" rtl="0" algn="l">
              <a:lnSpc>
                <a:spcPct val="90000"/>
              </a:lnSpc>
              <a:spcBef>
                <a:spcPts val="0"/>
              </a:spcBef>
              <a:spcAft>
                <a:spcPts val="0"/>
              </a:spcAft>
              <a:buClr>
                <a:schemeClr val="dk1"/>
              </a:buClr>
              <a:buSzPts val="1400"/>
              <a:buNone/>
            </a:pPr>
            <a:r>
              <a:t/>
            </a:r>
            <a:endParaRPr>
              <a:latin typeface="Poppins"/>
              <a:ea typeface="Poppins"/>
              <a:cs typeface="Poppins"/>
              <a:sym typeface="Poppins"/>
            </a:endParaRPr>
          </a:p>
        </p:txBody>
      </p:sp>
      <p:sp>
        <p:nvSpPr>
          <p:cNvPr id="2999" name="Google Shape;2999;p244"/>
          <p:cNvSpPr txBox="1"/>
          <p:nvPr>
            <p:ph idx="2" type="body"/>
          </p:nvPr>
        </p:nvSpPr>
        <p:spPr>
          <a:xfrm>
            <a:off x="5126051" y="2240848"/>
            <a:ext cx="3272400" cy="693900"/>
          </a:xfrm>
          <a:prstGeom prst="rect">
            <a:avLst/>
          </a:prstGeom>
          <a:noFill/>
          <a:ln>
            <a:noFill/>
          </a:ln>
        </p:spPr>
        <p:txBody>
          <a:bodyPr anchorCtr="0" anchor="t" bIns="34275" lIns="68575" spcFirstLastPara="1" rIns="68575" wrap="square" tIns="34275">
            <a:noAutofit/>
          </a:bodyPr>
          <a:lstStyle/>
          <a:p>
            <a:pPr indent="0" lvl="0" marL="0" rtl="0" algn="l">
              <a:spcBef>
                <a:spcPts val="1000"/>
              </a:spcBef>
              <a:spcAft>
                <a:spcPts val="0"/>
              </a:spcAft>
              <a:buNone/>
            </a:pPr>
            <a:r>
              <a:rPr lang="it">
                <a:solidFill>
                  <a:srgbClr val="000E06"/>
                </a:solidFill>
                <a:latin typeface="Poppins"/>
                <a:ea typeface="Poppins"/>
                <a:cs typeface="Poppins"/>
                <a:sym typeface="Poppins"/>
              </a:rPr>
              <a:t>The role of attention in using the two systems is essential even if it is limited</a:t>
            </a:r>
            <a:endParaRPr>
              <a:solidFill>
                <a:srgbClr val="000E06"/>
              </a:solidFill>
              <a:latin typeface="Poppins"/>
              <a:ea typeface="Poppins"/>
              <a:cs typeface="Poppins"/>
              <a:sym typeface="Poppins"/>
            </a:endParaRPr>
          </a:p>
          <a:p>
            <a:pPr indent="0" lvl="0" marL="0" rtl="0" algn="l">
              <a:lnSpc>
                <a:spcPct val="90000"/>
              </a:lnSpc>
              <a:spcBef>
                <a:spcPts val="0"/>
              </a:spcBef>
              <a:spcAft>
                <a:spcPts val="0"/>
              </a:spcAft>
              <a:buClr>
                <a:schemeClr val="dk1"/>
              </a:buClr>
              <a:buSzPts val="1400"/>
              <a:buNone/>
            </a:pPr>
            <a:r>
              <a:t/>
            </a:r>
            <a:endParaRPr>
              <a:latin typeface="Poppins"/>
              <a:ea typeface="Poppins"/>
              <a:cs typeface="Poppins"/>
              <a:sym typeface="Poppins"/>
            </a:endParaRPr>
          </a:p>
        </p:txBody>
      </p:sp>
      <p:sp>
        <p:nvSpPr>
          <p:cNvPr id="3000" name="Google Shape;3000;p244"/>
          <p:cNvSpPr txBox="1"/>
          <p:nvPr>
            <p:ph idx="3" type="body"/>
          </p:nvPr>
        </p:nvSpPr>
        <p:spPr>
          <a:xfrm>
            <a:off x="5131656" y="3669035"/>
            <a:ext cx="3272400" cy="693900"/>
          </a:xfrm>
          <a:prstGeom prst="rect">
            <a:avLst/>
          </a:prstGeom>
          <a:noFill/>
          <a:ln>
            <a:noFill/>
          </a:ln>
        </p:spPr>
        <p:txBody>
          <a:bodyPr anchorCtr="0" anchor="t" bIns="34275" lIns="68575" spcFirstLastPara="1" rIns="68575" wrap="square" tIns="34275">
            <a:noAutofit/>
          </a:bodyPr>
          <a:lstStyle/>
          <a:p>
            <a:pPr indent="0" lvl="0" marL="0" rtl="0" algn="l">
              <a:spcBef>
                <a:spcPts val="1000"/>
              </a:spcBef>
              <a:spcAft>
                <a:spcPts val="0"/>
              </a:spcAft>
              <a:buNone/>
            </a:pPr>
            <a:r>
              <a:rPr lang="it">
                <a:solidFill>
                  <a:srgbClr val="000E06"/>
                </a:solidFill>
                <a:latin typeface="Poppins"/>
                <a:ea typeface="Poppins"/>
                <a:cs typeface="Poppins"/>
                <a:sym typeface="Poppins"/>
              </a:rPr>
              <a:t>Interaction and conflicts of the two systems stem from unfamiliar situation and S1 is uncontrollable</a:t>
            </a:r>
            <a:endParaRPr>
              <a:latin typeface="Poppins"/>
              <a:ea typeface="Poppins"/>
              <a:cs typeface="Poppins"/>
              <a:sym typeface="Poppins"/>
            </a:endParaRPr>
          </a:p>
        </p:txBody>
      </p:sp>
      <p:sp>
        <p:nvSpPr>
          <p:cNvPr id="3001" name="Google Shape;3001;p244"/>
          <p:cNvSpPr txBox="1"/>
          <p:nvPr>
            <p:ph idx="4" type="body"/>
          </p:nvPr>
        </p:nvSpPr>
        <p:spPr>
          <a:xfrm>
            <a:off x="4293235" y="3682855"/>
            <a:ext cx="666300" cy="6663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3600"/>
              <a:buNone/>
            </a:pPr>
            <a:r>
              <a:rPr lang="it">
                <a:latin typeface="Poppins"/>
                <a:ea typeface="Poppins"/>
                <a:cs typeface="Poppins"/>
                <a:sym typeface="Poppins"/>
              </a:rPr>
              <a:t>3</a:t>
            </a:r>
            <a:endParaRPr>
              <a:latin typeface="Poppins"/>
              <a:ea typeface="Poppins"/>
              <a:cs typeface="Poppins"/>
              <a:sym typeface="Poppins"/>
            </a:endParaRPr>
          </a:p>
        </p:txBody>
      </p:sp>
      <p:sp>
        <p:nvSpPr>
          <p:cNvPr id="3002" name="Google Shape;3002;p244"/>
          <p:cNvSpPr txBox="1"/>
          <p:nvPr>
            <p:ph idx="5" type="body"/>
          </p:nvPr>
        </p:nvSpPr>
        <p:spPr>
          <a:xfrm>
            <a:off x="4293235" y="2254668"/>
            <a:ext cx="666300" cy="6663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3600"/>
              <a:buNone/>
            </a:pPr>
            <a:r>
              <a:rPr lang="it">
                <a:latin typeface="Poppins"/>
                <a:ea typeface="Poppins"/>
                <a:cs typeface="Poppins"/>
                <a:sym typeface="Poppins"/>
              </a:rPr>
              <a:t>2</a:t>
            </a:r>
            <a:endParaRPr>
              <a:latin typeface="Poppins"/>
              <a:ea typeface="Poppins"/>
              <a:cs typeface="Poppins"/>
              <a:sym typeface="Poppins"/>
            </a:endParaRPr>
          </a:p>
        </p:txBody>
      </p:sp>
      <p:sp>
        <p:nvSpPr>
          <p:cNvPr id="3003" name="Google Shape;3003;p244"/>
          <p:cNvSpPr txBox="1"/>
          <p:nvPr>
            <p:ph idx="6" type="body"/>
          </p:nvPr>
        </p:nvSpPr>
        <p:spPr>
          <a:xfrm>
            <a:off x="4293235" y="798930"/>
            <a:ext cx="666300" cy="6663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3600"/>
              <a:buNone/>
            </a:pPr>
            <a:r>
              <a:rPr lang="it">
                <a:latin typeface="Poppins"/>
                <a:ea typeface="Poppins"/>
                <a:cs typeface="Poppins"/>
                <a:sym typeface="Poppins"/>
              </a:rPr>
              <a:t>1</a:t>
            </a:r>
            <a:endParaRPr>
              <a:latin typeface="Poppins"/>
              <a:ea typeface="Poppins"/>
              <a:cs typeface="Poppins"/>
              <a:sym typeface="Poppins"/>
            </a:endParaRPr>
          </a:p>
        </p:txBody>
      </p:sp>
      <p:sp>
        <p:nvSpPr>
          <p:cNvPr id="3004" name="Google Shape;3004;p244"/>
          <p:cNvSpPr txBox="1"/>
          <p:nvPr>
            <p:ph idx="7" type="body"/>
          </p:nvPr>
        </p:nvSpPr>
        <p:spPr>
          <a:xfrm>
            <a:off x="508133" y="2361689"/>
            <a:ext cx="2031600" cy="4572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2700"/>
              <a:buNone/>
            </a:pPr>
            <a:r>
              <a:rPr b="1" lang="it">
                <a:latin typeface="Poppins"/>
                <a:ea typeface="Poppins"/>
                <a:cs typeface="Poppins"/>
                <a:sym typeface="Poppins"/>
              </a:rPr>
              <a:t>To Sum up</a:t>
            </a:r>
            <a:endParaRPr b="1">
              <a:latin typeface="Poppins"/>
              <a:ea typeface="Poppins"/>
              <a:cs typeface="Poppins"/>
              <a:sym typeface="Poppins"/>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DD4D"/>
        </a:solidFill>
      </p:bgPr>
    </p:bg>
    <p:spTree>
      <p:nvGrpSpPr>
        <p:cNvPr id="3008" name="Shape 3008"/>
        <p:cNvGrpSpPr/>
        <p:nvPr/>
      </p:nvGrpSpPr>
      <p:grpSpPr>
        <a:xfrm>
          <a:off x="0" y="0"/>
          <a:ext cx="0" cy="0"/>
          <a:chOff x="0" y="0"/>
          <a:chExt cx="0" cy="0"/>
        </a:xfrm>
      </p:grpSpPr>
      <p:sp>
        <p:nvSpPr>
          <p:cNvPr id="3009" name="Google Shape;3009;p245"/>
          <p:cNvSpPr txBox="1"/>
          <p:nvPr/>
        </p:nvSpPr>
        <p:spPr>
          <a:xfrm>
            <a:off x="-2399231" y="-1274829"/>
            <a:ext cx="3525300" cy="55407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60000"/>
              <a:buFont typeface="Arial"/>
              <a:buNone/>
            </a:pPr>
            <a:r>
              <a:rPr lang="it" sz="60000">
                <a:solidFill>
                  <a:schemeClr val="dk1"/>
                </a:solidFill>
                <a:latin typeface="Poppins"/>
                <a:ea typeface="Poppins"/>
                <a:cs typeface="Poppins"/>
                <a:sym typeface="Poppins"/>
              </a:rPr>
              <a:t>4</a:t>
            </a:r>
            <a:endParaRPr sz="1100">
              <a:latin typeface="Poppins"/>
              <a:ea typeface="Poppins"/>
              <a:cs typeface="Poppins"/>
              <a:sym typeface="Poppins"/>
            </a:endParaRPr>
          </a:p>
        </p:txBody>
      </p:sp>
      <p:sp>
        <p:nvSpPr>
          <p:cNvPr id="3010" name="Google Shape;3010;p245"/>
          <p:cNvSpPr txBox="1"/>
          <p:nvPr>
            <p:ph idx="1" type="body"/>
          </p:nvPr>
        </p:nvSpPr>
        <p:spPr>
          <a:xfrm>
            <a:off x="1619776" y="1775925"/>
            <a:ext cx="6606000" cy="19716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lt1"/>
              </a:buClr>
              <a:buSzPts val="4500"/>
              <a:buNone/>
            </a:pPr>
            <a:r>
              <a:rPr lang="it">
                <a:latin typeface="Poppins"/>
                <a:ea typeface="Poppins"/>
                <a:cs typeface="Poppins"/>
                <a:sym typeface="Poppins"/>
              </a:rPr>
              <a:t>Heuristics and Biases</a:t>
            </a:r>
            <a:endParaRPr>
              <a:latin typeface="Poppins"/>
              <a:ea typeface="Poppins"/>
              <a:cs typeface="Poppins"/>
              <a:sym typeface="Poppins"/>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5" name="Shape 3015"/>
        <p:cNvGrpSpPr/>
        <p:nvPr/>
      </p:nvGrpSpPr>
      <p:grpSpPr>
        <a:xfrm>
          <a:off x="0" y="0"/>
          <a:ext cx="0" cy="0"/>
          <a:chOff x="0" y="0"/>
          <a:chExt cx="0" cy="0"/>
        </a:xfrm>
      </p:grpSpPr>
      <p:grpSp>
        <p:nvGrpSpPr>
          <p:cNvPr id="3016" name="Google Shape;3016;p246"/>
          <p:cNvGrpSpPr/>
          <p:nvPr/>
        </p:nvGrpSpPr>
        <p:grpSpPr>
          <a:xfrm>
            <a:off x="1192930" y="1376125"/>
            <a:ext cx="5026439" cy="703256"/>
            <a:chOff x="1590574" y="1834833"/>
            <a:chExt cx="6701918" cy="937674"/>
          </a:xfrm>
        </p:grpSpPr>
        <p:sp>
          <p:nvSpPr>
            <p:cNvPr id="3017" name="Google Shape;3017;p246"/>
            <p:cNvSpPr/>
            <p:nvPr/>
          </p:nvSpPr>
          <p:spPr>
            <a:xfrm>
              <a:off x="1590574" y="1834833"/>
              <a:ext cx="888300" cy="888300"/>
            </a:xfrm>
            <a:prstGeom prst="ellipse">
              <a:avLst/>
            </a:prstGeom>
            <a:solidFill>
              <a:srgbClr val="F4DD4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it" sz="3600">
                  <a:solidFill>
                    <a:srgbClr val="333333"/>
                  </a:solidFill>
                  <a:latin typeface="Poppins"/>
                  <a:ea typeface="Poppins"/>
                  <a:cs typeface="Poppins"/>
                  <a:sym typeface="Poppins"/>
                </a:rPr>
                <a:t>1</a:t>
              </a:r>
              <a:endParaRPr sz="900">
                <a:solidFill>
                  <a:srgbClr val="333333"/>
                </a:solidFill>
                <a:latin typeface="Poppins"/>
                <a:ea typeface="Poppins"/>
                <a:cs typeface="Poppins"/>
                <a:sym typeface="Poppins"/>
              </a:endParaRPr>
            </a:p>
          </p:txBody>
        </p:sp>
        <p:sp>
          <p:nvSpPr>
            <p:cNvPr id="3018" name="Google Shape;3018;p246"/>
            <p:cNvSpPr txBox="1"/>
            <p:nvPr/>
          </p:nvSpPr>
          <p:spPr>
            <a:xfrm>
              <a:off x="2923092" y="1941507"/>
              <a:ext cx="5369400" cy="831000"/>
            </a:xfrm>
            <a:prstGeom prst="rect">
              <a:avLst/>
            </a:prstGeom>
            <a:noFill/>
            <a:ln>
              <a:noFill/>
            </a:ln>
          </p:spPr>
          <p:txBody>
            <a:bodyPr anchorCtr="0" anchor="t" bIns="34275" lIns="68575" spcFirstLastPara="1" rIns="68575" wrap="square" tIns="34275">
              <a:spAutoFit/>
            </a:bodyPr>
            <a:lstStyle/>
            <a:p>
              <a:pPr indent="0" lvl="1" marL="0" marR="0" rtl="0" algn="l">
                <a:spcBef>
                  <a:spcPts val="0"/>
                </a:spcBef>
                <a:spcAft>
                  <a:spcPts val="0"/>
                </a:spcAft>
                <a:buNone/>
              </a:pPr>
              <a:r>
                <a:rPr b="1" i="0" lang="it" sz="1800" u="none" cap="none" strike="noStrike">
                  <a:solidFill>
                    <a:srgbClr val="000000"/>
                  </a:solidFill>
                  <a:latin typeface="Poppins"/>
                  <a:ea typeface="Poppins"/>
                  <a:cs typeface="Poppins"/>
                  <a:sym typeface="Poppins"/>
                </a:rPr>
                <a:t>Features of ordinary human psychology</a:t>
              </a:r>
              <a:endParaRPr sz="1100">
                <a:latin typeface="Poppins"/>
                <a:ea typeface="Poppins"/>
                <a:cs typeface="Poppins"/>
                <a:sym typeface="Poppins"/>
              </a:endParaRPr>
            </a:p>
          </p:txBody>
        </p:sp>
      </p:grpSp>
      <p:sp>
        <p:nvSpPr>
          <p:cNvPr id="3019" name="Google Shape;3019;p246"/>
          <p:cNvSpPr txBox="1"/>
          <p:nvPr/>
        </p:nvSpPr>
        <p:spPr>
          <a:xfrm>
            <a:off x="508397" y="428625"/>
            <a:ext cx="7341600" cy="689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it" sz="3300">
                <a:solidFill>
                  <a:schemeClr val="dk1"/>
                </a:solidFill>
                <a:latin typeface="Poppins"/>
                <a:ea typeface="Poppins"/>
                <a:cs typeface="Poppins"/>
                <a:sym typeface="Poppins"/>
              </a:rPr>
              <a:t>What are cognitive biases?</a:t>
            </a:r>
            <a:endParaRPr sz="1100">
              <a:latin typeface="Poppins"/>
              <a:ea typeface="Poppins"/>
              <a:cs typeface="Poppins"/>
              <a:sym typeface="Poppins"/>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4" name="Shape 3024"/>
        <p:cNvGrpSpPr/>
        <p:nvPr/>
      </p:nvGrpSpPr>
      <p:grpSpPr>
        <a:xfrm>
          <a:off x="0" y="0"/>
          <a:ext cx="0" cy="0"/>
          <a:chOff x="0" y="0"/>
          <a:chExt cx="0" cy="0"/>
        </a:xfrm>
      </p:grpSpPr>
      <p:grpSp>
        <p:nvGrpSpPr>
          <p:cNvPr id="3025" name="Google Shape;3025;p247"/>
          <p:cNvGrpSpPr/>
          <p:nvPr/>
        </p:nvGrpSpPr>
        <p:grpSpPr>
          <a:xfrm>
            <a:off x="1192930" y="1376125"/>
            <a:ext cx="5026439" cy="703256"/>
            <a:chOff x="1590574" y="1834833"/>
            <a:chExt cx="6701918" cy="937674"/>
          </a:xfrm>
        </p:grpSpPr>
        <p:sp>
          <p:nvSpPr>
            <p:cNvPr id="3026" name="Google Shape;3026;p247"/>
            <p:cNvSpPr/>
            <p:nvPr/>
          </p:nvSpPr>
          <p:spPr>
            <a:xfrm>
              <a:off x="1590574" y="1834833"/>
              <a:ext cx="888300" cy="8883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it" sz="3600">
                  <a:solidFill>
                    <a:schemeClr val="lt1"/>
                  </a:solidFill>
                  <a:latin typeface="Poppins"/>
                  <a:ea typeface="Poppins"/>
                  <a:cs typeface="Poppins"/>
                  <a:sym typeface="Poppins"/>
                </a:rPr>
                <a:t>1</a:t>
              </a:r>
              <a:endParaRPr sz="900">
                <a:solidFill>
                  <a:schemeClr val="lt1"/>
                </a:solidFill>
                <a:latin typeface="Poppins"/>
                <a:ea typeface="Poppins"/>
                <a:cs typeface="Poppins"/>
                <a:sym typeface="Poppins"/>
              </a:endParaRPr>
            </a:p>
          </p:txBody>
        </p:sp>
        <p:sp>
          <p:nvSpPr>
            <p:cNvPr id="3027" name="Google Shape;3027;p247"/>
            <p:cNvSpPr txBox="1"/>
            <p:nvPr/>
          </p:nvSpPr>
          <p:spPr>
            <a:xfrm>
              <a:off x="2923092" y="1941507"/>
              <a:ext cx="5369400" cy="831000"/>
            </a:xfrm>
            <a:prstGeom prst="rect">
              <a:avLst/>
            </a:prstGeom>
            <a:noFill/>
            <a:ln>
              <a:noFill/>
            </a:ln>
          </p:spPr>
          <p:txBody>
            <a:bodyPr anchorCtr="0" anchor="t" bIns="34275" lIns="68575" spcFirstLastPara="1" rIns="68575" wrap="square" tIns="34275">
              <a:spAutoFit/>
            </a:bodyPr>
            <a:lstStyle/>
            <a:p>
              <a:pPr indent="0" lvl="1" marL="0" marR="0" rtl="0" algn="l">
                <a:spcBef>
                  <a:spcPts val="0"/>
                </a:spcBef>
                <a:spcAft>
                  <a:spcPts val="0"/>
                </a:spcAft>
                <a:buNone/>
              </a:pPr>
              <a:r>
                <a:rPr b="1" i="0" lang="it" sz="1800" u="none" cap="none" strike="noStrike">
                  <a:solidFill>
                    <a:srgbClr val="000000"/>
                  </a:solidFill>
                  <a:latin typeface="Poppins"/>
                  <a:ea typeface="Poppins"/>
                  <a:cs typeface="Poppins"/>
                  <a:sym typeface="Poppins"/>
                </a:rPr>
                <a:t>Features of ordinary human psychology</a:t>
              </a:r>
              <a:endParaRPr sz="1100">
                <a:latin typeface="Poppins"/>
                <a:ea typeface="Poppins"/>
                <a:cs typeface="Poppins"/>
                <a:sym typeface="Poppins"/>
              </a:endParaRPr>
            </a:p>
          </p:txBody>
        </p:sp>
      </p:grpSp>
      <p:sp>
        <p:nvSpPr>
          <p:cNvPr id="3028" name="Google Shape;3028;p247"/>
          <p:cNvSpPr txBox="1"/>
          <p:nvPr/>
        </p:nvSpPr>
        <p:spPr>
          <a:xfrm>
            <a:off x="508397" y="428625"/>
            <a:ext cx="7341600" cy="689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it" sz="3300">
                <a:solidFill>
                  <a:schemeClr val="dk1"/>
                </a:solidFill>
                <a:latin typeface="Poppins"/>
                <a:ea typeface="Poppins"/>
                <a:cs typeface="Poppins"/>
                <a:sym typeface="Poppins"/>
              </a:rPr>
              <a:t>What are cognitive biases?</a:t>
            </a:r>
            <a:endParaRPr sz="1100">
              <a:latin typeface="Poppins"/>
              <a:ea typeface="Poppins"/>
              <a:cs typeface="Poppins"/>
              <a:sym typeface="Poppins"/>
            </a:endParaRPr>
          </a:p>
        </p:txBody>
      </p:sp>
      <p:grpSp>
        <p:nvGrpSpPr>
          <p:cNvPr id="3029" name="Google Shape;3029;p247"/>
          <p:cNvGrpSpPr/>
          <p:nvPr/>
        </p:nvGrpSpPr>
        <p:grpSpPr>
          <a:xfrm>
            <a:off x="1192930" y="2675499"/>
            <a:ext cx="5109014" cy="666225"/>
            <a:chOff x="1590574" y="3567332"/>
            <a:chExt cx="6812018" cy="888300"/>
          </a:xfrm>
        </p:grpSpPr>
        <p:sp>
          <p:nvSpPr>
            <p:cNvPr id="3030" name="Google Shape;3030;p247"/>
            <p:cNvSpPr/>
            <p:nvPr/>
          </p:nvSpPr>
          <p:spPr>
            <a:xfrm>
              <a:off x="1590574" y="3567332"/>
              <a:ext cx="888300" cy="888300"/>
            </a:xfrm>
            <a:prstGeom prst="ellipse">
              <a:avLst/>
            </a:prstGeom>
            <a:solidFill>
              <a:srgbClr val="F4DD4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it" sz="3600">
                  <a:solidFill>
                    <a:srgbClr val="333333"/>
                  </a:solidFill>
                  <a:latin typeface="Poppins"/>
                  <a:ea typeface="Poppins"/>
                  <a:cs typeface="Poppins"/>
                  <a:sym typeface="Poppins"/>
                </a:rPr>
                <a:t>2</a:t>
              </a:r>
              <a:endParaRPr sz="1100">
                <a:solidFill>
                  <a:srgbClr val="333333"/>
                </a:solidFill>
                <a:latin typeface="Poppins"/>
                <a:ea typeface="Poppins"/>
                <a:cs typeface="Poppins"/>
                <a:sym typeface="Poppins"/>
              </a:endParaRPr>
            </a:p>
          </p:txBody>
        </p:sp>
        <p:sp>
          <p:nvSpPr>
            <p:cNvPr id="3031" name="Google Shape;3031;p247"/>
            <p:cNvSpPr txBox="1"/>
            <p:nvPr/>
          </p:nvSpPr>
          <p:spPr>
            <a:xfrm>
              <a:off x="2923092" y="3596007"/>
              <a:ext cx="5479500" cy="831000"/>
            </a:xfrm>
            <a:prstGeom prst="rect">
              <a:avLst/>
            </a:prstGeom>
            <a:noFill/>
            <a:ln>
              <a:noFill/>
            </a:ln>
          </p:spPr>
          <p:txBody>
            <a:bodyPr anchorCtr="0" anchor="t" bIns="34275" lIns="68575" spcFirstLastPara="1" rIns="68575" wrap="square" tIns="34275">
              <a:spAutoFit/>
            </a:bodyPr>
            <a:lstStyle/>
            <a:p>
              <a:pPr indent="0" lvl="1" marL="0" marR="0" rtl="0" algn="l">
                <a:spcBef>
                  <a:spcPts val="0"/>
                </a:spcBef>
                <a:spcAft>
                  <a:spcPts val="0"/>
                </a:spcAft>
                <a:buNone/>
              </a:pPr>
              <a:r>
                <a:rPr i="0" lang="it" sz="1800" u="none" cap="none" strike="noStrike">
                  <a:solidFill>
                    <a:schemeClr val="dk1"/>
                  </a:solidFill>
                  <a:latin typeface="Poppins"/>
                  <a:ea typeface="Poppins"/>
                  <a:cs typeface="Poppins"/>
                  <a:sym typeface="Poppins"/>
                </a:rPr>
                <a:t>make us prone to </a:t>
              </a:r>
              <a:r>
                <a:rPr b="1" i="0" lang="it" sz="1800" u="none" cap="none" strike="noStrike">
                  <a:solidFill>
                    <a:schemeClr val="dk1"/>
                  </a:solidFill>
                  <a:latin typeface="Poppins"/>
                  <a:ea typeface="Poppins"/>
                  <a:cs typeface="Poppins"/>
                  <a:sym typeface="Poppins"/>
                </a:rPr>
                <a:t>errors</a:t>
              </a:r>
              <a:r>
                <a:rPr i="0" lang="it" sz="1800" u="none" cap="none" strike="noStrike">
                  <a:solidFill>
                    <a:schemeClr val="dk1"/>
                  </a:solidFill>
                  <a:latin typeface="Poppins"/>
                  <a:ea typeface="Poppins"/>
                  <a:cs typeface="Poppins"/>
                  <a:sym typeface="Poppins"/>
                </a:rPr>
                <a:t> in how we</a:t>
              </a:r>
              <a:r>
                <a:rPr b="1" i="0" lang="it" sz="1800" u="none" cap="none" strike="noStrike">
                  <a:solidFill>
                    <a:schemeClr val="dk1"/>
                  </a:solidFill>
                  <a:latin typeface="Poppins"/>
                  <a:ea typeface="Poppins"/>
                  <a:cs typeface="Poppins"/>
                  <a:sym typeface="Poppins"/>
                </a:rPr>
                <a:t> form beliefs </a:t>
              </a:r>
              <a:r>
                <a:rPr i="0" lang="it" sz="1800" u="none" cap="none" strike="noStrike">
                  <a:solidFill>
                    <a:schemeClr val="dk1"/>
                  </a:solidFill>
                  <a:latin typeface="Poppins"/>
                  <a:ea typeface="Poppins"/>
                  <a:cs typeface="Poppins"/>
                  <a:sym typeface="Poppins"/>
                </a:rPr>
                <a:t>and </a:t>
              </a:r>
              <a:r>
                <a:rPr b="1" i="0" lang="it" sz="1800" u="none" cap="none" strike="noStrike">
                  <a:solidFill>
                    <a:schemeClr val="dk1"/>
                  </a:solidFill>
                  <a:latin typeface="Poppins"/>
                  <a:ea typeface="Poppins"/>
                  <a:cs typeface="Poppins"/>
                  <a:sym typeface="Poppins"/>
                </a:rPr>
                <a:t>make decisions</a:t>
              </a:r>
              <a:endParaRPr i="0" sz="1800" u="none" cap="none" strike="noStrike">
                <a:solidFill>
                  <a:srgbClr val="000000"/>
                </a:solidFill>
                <a:latin typeface="Poppins"/>
                <a:ea typeface="Poppins"/>
                <a:cs typeface="Poppins"/>
                <a:sym typeface="Poppins"/>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6" name="Shape 3036"/>
        <p:cNvGrpSpPr/>
        <p:nvPr/>
      </p:nvGrpSpPr>
      <p:grpSpPr>
        <a:xfrm>
          <a:off x="0" y="0"/>
          <a:ext cx="0" cy="0"/>
          <a:chOff x="0" y="0"/>
          <a:chExt cx="0" cy="0"/>
        </a:xfrm>
      </p:grpSpPr>
      <p:grpSp>
        <p:nvGrpSpPr>
          <p:cNvPr id="3037" name="Google Shape;3037;p248"/>
          <p:cNvGrpSpPr/>
          <p:nvPr/>
        </p:nvGrpSpPr>
        <p:grpSpPr>
          <a:xfrm>
            <a:off x="1192930" y="1376125"/>
            <a:ext cx="5026439" cy="703256"/>
            <a:chOff x="1590574" y="1834833"/>
            <a:chExt cx="6701918" cy="937674"/>
          </a:xfrm>
        </p:grpSpPr>
        <p:sp>
          <p:nvSpPr>
            <p:cNvPr id="3038" name="Google Shape;3038;p248"/>
            <p:cNvSpPr/>
            <p:nvPr/>
          </p:nvSpPr>
          <p:spPr>
            <a:xfrm>
              <a:off x="1590574" y="1834833"/>
              <a:ext cx="888300" cy="8883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it" sz="3600">
                  <a:solidFill>
                    <a:schemeClr val="lt1"/>
                  </a:solidFill>
                  <a:latin typeface="Poppins"/>
                  <a:ea typeface="Poppins"/>
                  <a:cs typeface="Poppins"/>
                  <a:sym typeface="Poppins"/>
                </a:rPr>
                <a:t>1</a:t>
              </a:r>
              <a:endParaRPr sz="900">
                <a:solidFill>
                  <a:schemeClr val="lt1"/>
                </a:solidFill>
                <a:latin typeface="Poppins"/>
                <a:ea typeface="Poppins"/>
                <a:cs typeface="Poppins"/>
                <a:sym typeface="Poppins"/>
              </a:endParaRPr>
            </a:p>
          </p:txBody>
        </p:sp>
        <p:sp>
          <p:nvSpPr>
            <p:cNvPr id="3039" name="Google Shape;3039;p248"/>
            <p:cNvSpPr txBox="1"/>
            <p:nvPr/>
          </p:nvSpPr>
          <p:spPr>
            <a:xfrm>
              <a:off x="2923092" y="1941507"/>
              <a:ext cx="5369400" cy="831000"/>
            </a:xfrm>
            <a:prstGeom prst="rect">
              <a:avLst/>
            </a:prstGeom>
            <a:noFill/>
            <a:ln>
              <a:noFill/>
            </a:ln>
          </p:spPr>
          <p:txBody>
            <a:bodyPr anchorCtr="0" anchor="t" bIns="34275" lIns="68575" spcFirstLastPara="1" rIns="68575" wrap="square" tIns="34275">
              <a:spAutoFit/>
            </a:bodyPr>
            <a:lstStyle/>
            <a:p>
              <a:pPr indent="0" lvl="1" marL="0" marR="0" rtl="0" algn="l">
                <a:spcBef>
                  <a:spcPts val="0"/>
                </a:spcBef>
                <a:spcAft>
                  <a:spcPts val="0"/>
                </a:spcAft>
                <a:buNone/>
              </a:pPr>
              <a:r>
                <a:rPr b="1" i="0" lang="it" sz="1800" u="none" cap="none" strike="noStrike">
                  <a:solidFill>
                    <a:srgbClr val="000000"/>
                  </a:solidFill>
                  <a:latin typeface="Poppins"/>
                  <a:ea typeface="Poppins"/>
                  <a:cs typeface="Poppins"/>
                  <a:sym typeface="Poppins"/>
                </a:rPr>
                <a:t>Features of ordinary human psychology</a:t>
              </a:r>
              <a:endParaRPr sz="1100">
                <a:latin typeface="Poppins"/>
                <a:ea typeface="Poppins"/>
                <a:cs typeface="Poppins"/>
                <a:sym typeface="Poppins"/>
              </a:endParaRPr>
            </a:p>
          </p:txBody>
        </p:sp>
      </p:grpSp>
      <p:sp>
        <p:nvSpPr>
          <p:cNvPr id="3040" name="Google Shape;3040;p248"/>
          <p:cNvSpPr txBox="1"/>
          <p:nvPr/>
        </p:nvSpPr>
        <p:spPr>
          <a:xfrm>
            <a:off x="508397" y="428625"/>
            <a:ext cx="7341600" cy="689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it" sz="3300">
                <a:solidFill>
                  <a:schemeClr val="dk1"/>
                </a:solidFill>
                <a:latin typeface="Poppins"/>
                <a:ea typeface="Poppins"/>
                <a:cs typeface="Poppins"/>
                <a:sym typeface="Poppins"/>
              </a:rPr>
              <a:t>What are cognitive biases?</a:t>
            </a:r>
            <a:endParaRPr sz="1100">
              <a:latin typeface="Poppins"/>
              <a:ea typeface="Poppins"/>
              <a:cs typeface="Poppins"/>
              <a:sym typeface="Poppins"/>
            </a:endParaRPr>
          </a:p>
        </p:txBody>
      </p:sp>
      <p:grpSp>
        <p:nvGrpSpPr>
          <p:cNvPr id="3041" name="Google Shape;3041;p248"/>
          <p:cNvGrpSpPr/>
          <p:nvPr/>
        </p:nvGrpSpPr>
        <p:grpSpPr>
          <a:xfrm>
            <a:off x="1192930" y="2675499"/>
            <a:ext cx="5109014" cy="666225"/>
            <a:chOff x="1590574" y="3567332"/>
            <a:chExt cx="6812018" cy="888300"/>
          </a:xfrm>
        </p:grpSpPr>
        <p:sp>
          <p:nvSpPr>
            <p:cNvPr id="3042" name="Google Shape;3042;p248"/>
            <p:cNvSpPr/>
            <p:nvPr/>
          </p:nvSpPr>
          <p:spPr>
            <a:xfrm>
              <a:off x="1590574" y="3567332"/>
              <a:ext cx="888300" cy="8883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it" sz="3600">
                  <a:solidFill>
                    <a:schemeClr val="lt1"/>
                  </a:solidFill>
                  <a:latin typeface="Poppins"/>
                  <a:ea typeface="Poppins"/>
                  <a:cs typeface="Poppins"/>
                  <a:sym typeface="Poppins"/>
                </a:rPr>
                <a:t>2</a:t>
              </a:r>
              <a:endParaRPr sz="1100">
                <a:latin typeface="Poppins"/>
                <a:ea typeface="Poppins"/>
                <a:cs typeface="Poppins"/>
                <a:sym typeface="Poppins"/>
              </a:endParaRPr>
            </a:p>
          </p:txBody>
        </p:sp>
        <p:sp>
          <p:nvSpPr>
            <p:cNvPr id="3043" name="Google Shape;3043;p248"/>
            <p:cNvSpPr txBox="1"/>
            <p:nvPr/>
          </p:nvSpPr>
          <p:spPr>
            <a:xfrm>
              <a:off x="2923092" y="3596007"/>
              <a:ext cx="5479500" cy="831000"/>
            </a:xfrm>
            <a:prstGeom prst="rect">
              <a:avLst/>
            </a:prstGeom>
            <a:noFill/>
            <a:ln>
              <a:noFill/>
            </a:ln>
          </p:spPr>
          <p:txBody>
            <a:bodyPr anchorCtr="0" anchor="t" bIns="34275" lIns="68575" spcFirstLastPara="1" rIns="68575" wrap="square" tIns="34275">
              <a:spAutoFit/>
            </a:bodyPr>
            <a:lstStyle/>
            <a:p>
              <a:pPr indent="0" lvl="1" marL="0" marR="0" rtl="0" algn="l">
                <a:spcBef>
                  <a:spcPts val="0"/>
                </a:spcBef>
                <a:spcAft>
                  <a:spcPts val="0"/>
                </a:spcAft>
                <a:buNone/>
              </a:pPr>
              <a:r>
                <a:rPr i="0" lang="it" sz="1800" u="none" cap="none" strike="noStrike">
                  <a:solidFill>
                    <a:schemeClr val="dk1"/>
                  </a:solidFill>
                  <a:latin typeface="Poppins"/>
                  <a:ea typeface="Poppins"/>
                  <a:cs typeface="Poppins"/>
                  <a:sym typeface="Poppins"/>
                </a:rPr>
                <a:t>make us prone to </a:t>
              </a:r>
              <a:r>
                <a:rPr b="1" i="0" lang="it" sz="1800" u="none" cap="none" strike="noStrike">
                  <a:solidFill>
                    <a:schemeClr val="dk1"/>
                  </a:solidFill>
                  <a:latin typeface="Poppins"/>
                  <a:ea typeface="Poppins"/>
                  <a:cs typeface="Poppins"/>
                  <a:sym typeface="Poppins"/>
                </a:rPr>
                <a:t>errors</a:t>
              </a:r>
              <a:r>
                <a:rPr i="0" lang="it" sz="1800" u="none" cap="none" strike="noStrike">
                  <a:solidFill>
                    <a:schemeClr val="dk1"/>
                  </a:solidFill>
                  <a:latin typeface="Poppins"/>
                  <a:ea typeface="Poppins"/>
                  <a:cs typeface="Poppins"/>
                  <a:sym typeface="Poppins"/>
                </a:rPr>
                <a:t> in how we</a:t>
              </a:r>
              <a:r>
                <a:rPr b="1" i="0" lang="it" sz="1800" u="none" cap="none" strike="noStrike">
                  <a:solidFill>
                    <a:schemeClr val="dk1"/>
                  </a:solidFill>
                  <a:latin typeface="Poppins"/>
                  <a:ea typeface="Poppins"/>
                  <a:cs typeface="Poppins"/>
                  <a:sym typeface="Poppins"/>
                </a:rPr>
                <a:t> form beliefs </a:t>
              </a:r>
              <a:r>
                <a:rPr i="0" lang="it" sz="1800" u="none" cap="none" strike="noStrike">
                  <a:solidFill>
                    <a:schemeClr val="dk1"/>
                  </a:solidFill>
                  <a:latin typeface="Poppins"/>
                  <a:ea typeface="Poppins"/>
                  <a:cs typeface="Poppins"/>
                  <a:sym typeface="Poppins"/>
                </a:rPr>
                <a:t>and </a:t>
              </a:r>
              <a:r>
                <a:rPr b="1" i="0" lang="it" sz="1800" u="none" cap="none" strike="noStrike">
                  <a:solidFill>
                    <a:schemeClr val="dk1"/>
                  </a:solidFill>
                  <a:latin typeface="Poppins"/>
                  <a:ea typeface="Poppins"/>
                  <a:cs typeface="Poppins"/>
                  <a:sym typeface="Poppins"/>
                </a:rPr>
                <a:t>make decisions</a:t>
              </a:r>
              <a:endParaRPr i="0" sz="1800" u="none" cap="none" strike="noStrike">
                <a:solidFill>
                  <a:srgbClr val="000000"/>
                </a:solidFill>
                <a:latin typeface="Poppins"/>
                <a:ea typeface="Poppins"/>
                <a:cs typeface="Poppins"/>
                <a:sym typeface="Poppins"/>
              </a:endParaRPr>
            </a:p>
          </p:txBody>
        </p:sp>
      </p:grpSp>
      <p:grpSp>
        <p:nvGrpSpPr>
          <p:cNvPr id="3044" name="Google Shape;3044;p248"/>
          <p:cNvGrpSpPr/>
          <p:nvPr/>
        </p:nvGrpSpPr>
        <p:grpSpPr>
          <a:xfrm>
            <a:off x="1192930" y="3971933"/>
            <a:ext cx="5109014" cy="921956"/>
            <a:chOff x="1590574" y="5295911"/>
            <a:chExt cx="6812018" cy="1229275"/>
          </a:xfrm>
        </p:grpSpPr>
        <p:sp>
          <p:nvSpPr>
            <p:cNvPr id="3045" name="Google Shape;3045;p248"/>
            <p:cNvSpPr/>
            <p:nvPr/>
          </p:nvSpPr>
          <p:spPr>
            <a:xfrm>
              <a:off x="1590574" y="5295911"/>
              <a:ext cx="888300" cy="888300"/>
            </a:xfrm>
            <a:prstGeom prst="ellipse">
              <a:avLst/>
            </a:prstGeom>
            <a:solidFill>
              <a:srgbClr val="F4DD4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it" sz="3600">
                  <a:solidFill>
                    <a:srgbClr val="333333"/>
                  </a:solidFill>
                  <a:latin typeface="Poppins"/>
                  <a:ea typeface="Poppins"/>
                  <a:cs typeface="Poppins"/>
                  <a:sym typeface="Poppins"/>
                </a:rPr>
                <a:t>3</a:t>
              </a:r>
              <a:endParaRPr sz="1100">
                <a:solidFill>
                  <a:srgbClr val="333333"/>
                </a:solidFill>
                <a:latin typeface="Poppins"/>
                <a:ea typeface="Poppins"/>
                <a:cs typeface="Poppins"/>
                <a:sym typeface="Poppins"/>
              </a:endParaRPr>
            </a:p>
          </p:txBody>
        </p:sp>
        <p:sp>
          <p:nvSpPr>
            <p:cNvPr id="3046" name="Google Shape;3046;p248"/>
            <p:cNvSpPr txBox="1"/>
            <p:nvPr/>
          </p:nvSpPr>
          <p:spPr>
            <a:xfrm>
              <a:off x="2923092" y="5324586"/>
              <a:ext cx="5479500" cy="1200600"/>
            </a:xfrm>
            <a:prstGeom prst="rect">
              <a:avLst/>
            </a:prstGeom>
            <a:noFill/>
            <a:ln>
              <a:noFill/>
            </a:ln>
          </p:spPr>
          <p:txBody>
            <a:bodyPr anchorCtr="0" anchor="t" bIns="34275" lIns="68575" spcFirstLastPara="1" rIns="68575" wrap="square" tIns="34275">
              <a:spAutoFit/>
            </a:bodyPr>
            <a:lstStyle/>
            <a:p>
              <a:pPr indent="0" lvl="1" marL="0" marR="0" rtl="0" algn="l">
                <a:spcBef>
                  <a:spcPts val="0"/>
                </a:spcBef>
                <a:spcAft>
                  <a:spcPts val="0"/>
                </a:spcAft>
                <a:buNone/>
              </a:pPr>
              <a:r>
                <a:rPr i="0" lang="it" sz="1800" u="none" cap="none" strike="noStrike">
                  <a:solidFill>
                    <a:schemeClr val="dk1"/>
                  </a:solidFill>
                  <a:latin typeface="Poppins"/>
                  <a:ea typeface="Poppins"/>
                  <a:cs typeface="Poppins"/>
                  <a:sym typeface="Poppins"/>
                </a:rPr>
                <a:t>are judged compared to some </a:t>
              </a:r>
              <a:r>
                <a:rPr b="1" i="0" lang="it" sz="1800" u="none" cap="none" strike="noStrike">
                  <a:solidFill>
                    <a:schemeClr val="dk1"/>
                  </a:solidFill>
                  <a:latin typeface="Poppins"/>
                  <a:ea typeface="Poppins"/>
                  <a:cs typeface="Poppins"/>
                  <a:sym typeface="Poppins"/>
                </a:rPr>
                <a:t>accepted standard of «good reasoning»</a:t>
              </a:r>
              <a:endParaRPr i="0" sz="1800" u="none" cap="none" strike="noStrike">
                <a:solidFill>
                  <a:srgbClr val="000000"/>
                </a:solidFill>
                <a:latin typeface="Poppins"/>
                <a:ea typeface="Poppins"/>
                <a:cs typeface="Poppins"/>
                <a:sym typeface="Poppins"/>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DD4D"/>
        </a:solidFill>
      </p:bgPr>
    </p:bg>
    <p:spTree>
      <p:nvGrpSpPr>
        <p:cNvPr id="2607" name="Shape 2607"/>
        <p:cNvGrpSpPr/>
        <p:nvPr/>
      </p:nvGrpSpPr>
      <p:grpSpPr>
        <a:xfrm>
          <a:off x="0" y="0"/>
          <a:ext cx="0" cy="0"/>
          <a:chOff x="0" y="0"/>
          <a:chExt cx="0" cy="0"/>
        </a:xfrm>
      </p:grpSpPr>
      <p:sp>
        <p:nvSpPr>
          <p:cNvPr id="2608" name="Google Shape;2608;p204"/>
          <p:cNvSpPr txBox="1"/>
          <p:nvPr>
            <p:ph idx="1" type="body"/>
          </p:nvPr>
        </p:nvSpPr>
        <p:spPr>
          <a:xfrm>
            <a:off x="508397" y="428625"/>
            <a:ext cx="7341600" cy="6894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lt1"/>
              </a:buClr>
              <a:buSzPts val="3300"/>
              <a:buNone/>
            </a:pPr>
            <a:r>
              <a:rPr lang="it">
                <a:latin typeface="Poppins"/>
                <a:ea typeface="Poppins"/>
                <a:cs typeface="Poppins"/>
                <a:sym typeface="Poppins"/>
              </a:rPr>
              <a:t>Decision, Judgement, Choice</a:t>
            </a:r>
            <a:endParaRPr>
              <a:latin typeface="Poppins"/>
              <a:ea typeface="Poppins"/>
              <a:cs typeface="Poppins"/>
              <a:sym typeface="Poppins"/>
            </a:endParaRPr>
          </a:p>
        </p:txBody>
      </p:sp>
      <p:pic>
        <p:nvPicPr>
          <p:cNvPr id="2609" name="Google Shape;2609;p204"/>
          <p:cNvPicPr preferRelativeResize="0"/>
          <p:nvPr>
            <p:ph idx="4" type="pic"/>
          </p:nvPr>
        </p:nvPicPr>
        <p:blipFill rotWithShape="1">
          <a:blip r:embed="rId3">
            <a:alphaModFix/>
          </a:blip>
          <a:srcRect b="0" l="16302" r="16302" t="0"/>
          <a:stretch/>
        </p:blipFill>
        <p:spPr>
          <a:xfrm>
            <a:off x="6303125" y="1730843"/>
            <a:ext cx="1023300" cy="1023936"/>
          </a:xfrm>
          <a:prstGeom prst="rect">
            <a:avLst/>
          </a:prstGeom>
          <a:noFill/>
          <a:ln>
            <a:noFill/>
          </a:ln>
        </p:spPr>
      </p:pic>
      <p:sp>
        <p:nvSpPr>
          <p:cNvPr id="2610" name="Google Shape;2610;p204"/>
          <p:cNvSpPr txBox="1"/>
          <p:nvPr>
            <p:ph idx="5" type="body"/>
          </p:nvPr>
        </p:nvSpPr>
        <p:spPr>
          <a:xfrm>
            <a:off x="1513486" y="3194136"/>
            <a:ext cx="1647000" cy="746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1100"/>
              <a:buNone/>
            </a:pPr>
            <a:r>
              <a:rPr lang="it" sz="900">
                <a:latin typeface="Poppins"/>
                <a:ea typeface="Poppins"/>
                <a:cs typeface="Poppins"/>
                <a:sym typeface="Poppins"/>
              </a:rPr>
              <a:t>The process of </a:t>
            </a:r>
            <a:r>
              <a:rPr b="1" lang="it" sz="900">
                <a:latin typeface="Poppins"/>
                <a:ea typeface="Poppins"/>
                <a:cs typeface="Poppins"/>
                <a:sym typeface="Poppins"/>
              </a:rPr>
              <a:t>selection of an action </a:t>
            </a:r>
            <a:r>
              <a:rPr lang="it" sz="900">
                <a:latin typeface="Poppins"/>
                <a:ea typeface="Poppins"/>
                <a:cs typeface="Poppins"/>
                <a:sym typeface="Poppins"/>
              </a:rPr>
              <a:t>(problem representation, estimate, evaluation of outcomes, alternative selection</a:t>
            </a:r>
            <a:endParaRPr sz="900">
              <a:latin typeface="Poppins"/>
              <a:ea typeface="Poppins"/>
              <a:cs typeface="Poppins"/>
              <a:sym typeface="Poppins"/>
            </a:endParaRPr>
          </a:p>
        </p:txBody>
      </p:sp>
      <p:sp>
        <p:nvSpPr>
          <p:cNvPr id="2611" name="Google Shape;2611;p204"/>
          <p:cNvSpPr txBox="1"/>
          <p:nvPr>
            <p:ph idx="6" type="body"/>
          </p:nvPr>
        </p:nvSpPr>
        <p:spPr>
          <a:xfrm>
            <a:off x="3752408" y="3206316"/>
            <a:ext cx="1647000" cy="746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1100"/>
              <a:buNone/>
            </a:pPr>
            <a:r>
              <a:rPr lang="it" sz="900">
                <a:latin typeface="Poppins"/>
                <a:ea typeface="Poppins"/>
                <a:cs typeface="Poppins"/>
                <a:sym typeface="Poppins"/>
              </a:rPr>
              <a:t>components of the decision process relative to </a:t>
            </a:r>
            <a:r>
              <a:rPr b="1" lang="it" sz="900">
                <a:latin typeface="Poppins"/>
                <a:ea typeface="Poppins"/>
                <a:cs typeface="Poppins"/>
                <a:sym typeface="Poppins"/>
              </a:rPr>
              <a:t>evaluation of outcomes </a:t>
            </a:r>
            <a:r>
              <a:rPr lang="it" sz="900">
                <a:latin typeface="Poppins"/>
                <a:ea typeface="Poppins"/>
                <a:cs typeface="Poppins"/>
                <a:sym typeface="Poppins"/>
              </a:rPr>
              <a:t>&amp; </a:t>
            </a:r>
            <a:r>
              <a:rPr b="1" lang="it" sz="900">
                <a:latin typeface="Poppins"/>
                <a:ea typeface="Poppins"/>
                <a:cs typeface="Poppins"/>
                <a:sym typeface="Poppins"/>
              </a:rPr>
              <a:t>of the consequences </a:t>
            </a:r>
            <a:r>
              <a:rPr lang="it" sz="900">
                <a:latin typeface="Poppins"/>
                <a:ea typeface="Poppins"/>
                <a:cs typeface="Poppins"/>
                <a:sym typeface="Poppins"/>
              </a:rPr>
              <a:t>to each outcome</a:t>
            </a:r>
            <a:endParaRPr sz="900">
              <a:latin typeface="Poppins"/>
              <a:ea typeface="Poppins"/>
              <a:cs typeface="Poppins"/>
              <a:sym typeface="Poppins"/>
            </a:endParaRPr>
          </a:p>
        </p:txBody>
      </p:sp>
      <p:sp>
        <p:nvSpPr>
          <p:cNvPr id="2612" name="Google Shape;2612;p204"/>
          <p:cNvSpPr txBox="1"/>
          <p:nvPr>
            <p:ph idx="7" type="body"/>
          </p:nvPr>
        </p:nvSpPr>
        <p:spPr>
          <a:xfrm>
            <a:off x="5991331" y="3206316"/>
            <a:ext cx="1647000" cy="746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1100"/>
              <a:buNone/>
            </a:pPr>
            <a:r>
              <a:rPr lang="it" sz="900">
                <a:latin typeface="Poppins"/>
                <a:ea typeface="Poppins"/>
                <a:cs typeface="Poppins"/>
                <a:sym typeface="Poppins"/>
              </a:rPr>
              <a:t>Indicates the sub-process of the decision in which </a:t>
            </a:r>
            <a:r>
              <a:rPr b="1" lang="it" sz="900">
                <a:latin typeface="Poppins"/>
                <a:ea typeface="Poppins"/>
                <a:cs typeface="Poppins"/>
                <a:sym typeface="Poppins"/>
              </a:rPr>
              <a:t>an alternative is chosen among several other</a:t>
            </a:r>
            <a:r>
              <a:rPr lang="it" sz="900">
                <a:latin typeface="Poppins"/>
                <a:ea typeface="Poppins"/>
                <a:cs typeface="Poppins"/>
                <a:sym typeface="Poppins"/>
              </a:rPr>
              <a:t> options</a:t>
            </a:r>
            <a:endParaRPr sz="900">
              <a:latin typeface="Poppins"/>
              <a:ea typeface="Poppins"/>
              <a:cs typeface="Poppins"/>
              <a:sym typeface="Poppins"/>
            </a:endParaRPr>
          </a:p>
        </p:txBody>
      </p:sp>
      <p:pic>
        <p:nvPicPr>
          <p:cNvPr id="2613" name="Google Shape;2613;p204"/>
          <p:cNvPicPr preferRelativeResize="0"/>
          <p:nvPr>
            <p:ph idx="2" type="pic"/>
          </p:nvPr>
        </p:nvPicPr>
        <p:blipFill rotWithShape="1">
          <a:blip r:embed="rId4">
            <a:alphaModFix/>
          </a:blip>
          <a:srcRect b="0" l="16302" r="16302" t="0"/>
          <a:stretch/>
        </p:blipFill>
        <p:spPr>
          <a:xfrm>
            <a:off x="1825280" y="1762125"/>
            <a:ext cx="1023300" cy="1023936"/>
          </a:xfrm>
          <a:prstGeom prst="rect">
            <a:avLst/>
          </a:prstGeom>
          <a:noFill/>
          <a:ln>
            <a:noFill/>
          </a:ln>
        </p:spPr>
      </p:pic>
      <p:pic>
        <p:nvPicPr>
          <p:cNvPr id="2614" name="Google Shape;2614;p204"/>
          <p:cNvPicPr preferRelativeResize="0"/>
          <p:nvPr>
            <p:ph idx="3" type="pic"/>
          </p:nvPr>
        </p:nvPicPr>
        <p:blipFill rotWithShape="1">
          <a:blip r:embed="rId5">
            <a:alphaModFix/>
          </a:blip>
          <a:srcRect b="0" l="16344" r="16337" t="0"/>
          <a:stretch/>
        </p:blipFill>
        <p:spPr>
          <a:xfrm>
            <a:off x="4064203" y="1751698"/>
            <a:ext cx="1023300" cy="1023936"/>
          </a:xfrm>
          <a:prstGeom prst="rect">
            <a:avLst/>
          </a:prstGeom>
          <a:noFill/>
          <a:ln>
            <a:noFill/>
          </a:ln>
        </p:spPr>
      </p:pic>
      <p:sp>
        <p:nvSpPr>
          <p:cNvPr id="2615" name="Google Shape;2615;p204"/>
          <p:cNvSpPr txBox="1"/>
          <p:nvPr/>
        </p:nvSpPr>
        <p:spPr>
          <a:xfrm>
            <a:off x="1388805" y="2861966"/>
            <a:ext cx="1896300" cy="253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it" sz="1200">
                <a:solidFill>
                  <a:schemeClr val="dk1"/>
                </a:solidFill>
                <a:latin typeface="Poppins"/>
                <a:ea typeface="Poppins"/>
                <a:cs typeface="Poppins"/>
                <a:sym typeface="Poppins"/>
              </a:rPr>
              <a:t>Decision</a:t>
            </a:r>
            <a:endParaRPr sz="1100">
              <a:latin typeface="Poppins"/>
              <a:ea typeface="Poppins"/>
              <a:cs typeface="Poppins"/>
              <a:sym typeface="Poppins"/>
            </a:endParaRPr>
          </a:p>
        </p:txBody>
      </p:sp>
      <p:sp>
        <p:nvSpPr>
          <p:cNvPr id="2616" name="Google Shape;2616;p204"/>
          <p:cNvSpPr txBox="1"/>
          <p:nvPr/>
        </p:nvSpPr>
        <p:spPr>
          <a:xfrm>
            <a:off x="3627728" y="2861474"/>
            <a:ext cx="1896300" cy="253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it" sz="1200">
                <a:solidFill>
                  <a:schemeClr val="dk1"/>
                </a:solidFill>
                <a:latin typeface="Poppins"/>
                <a:ea typeface="Poppins"/>
                <a:cs typeface="Poppins"/>
                <a:sym typeface="Poppins"/>
              </a:rPr>
              <a:t>Judgement</a:t>
            </a:r>
            <a:endParaRPr sz="1100">
              <a:latin typeface="Poppins"/>
              <a:ea typeface="Poppins"/>
              <a:cs typeface="Poppins"/>
              <a:sym typeface="Poppins"/>
            </a:endParaRPr>
          </a:p>
        </p:txBody>
      </p:sp>
      <p:sp>
        <p:nvSpPr>
          <p:cNvPr id="2617" name="Google Shape;2617;p204"/>
          <p:cNvSpPr txBox="1"/>
          <p:nvPr/>
        </p:nvSpPr>
        <p:spPr>
          <a:xfrm>
            <a:off x="5866650" y="2861474"/>
            <a:ext cx="1896300" cy="253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it" sz="1200">
                <a:solidFill>
                  <a:schemeClr val="dk1"/>
                </a:solidFill>
                <a:latin typeface="Poppins"/>
                <a:ea typeface="Poppins"/>
                <a:cs typeface="Poppins"/>
                <a:sym typeface="Poppins"/>
              </a:rPr>
              <a:t>Choice</a:t>
            </a:r>
            <a:endParaRPr sz="1100">
              <a:latin typeface="Poppins"/>
              <a:ea typeface="Poppins"/>
              <a:cs typeface="Poppins"/>
              <a:sym typeface="Poppins"/>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1" name="Shape 3051"/>
        <p:cNvGrpSpPr/>
        <p:nvPr/>
      </p:nvGrpSpPr>
      <p:grpSpPr>
        <a:xfrm>
          <a:off x="0" y="0"/>
          <a:ext cx="0" cy="0"/>
          <a:chOff x="0" y="0"/>
          <a:chExt cx="0" cy="0"/>
        </a:xfrm>
      </p:grpSpPr>
      <p:sp>
        <p:nvSpPr>
          <p:cNvPr id="3052" name="Google Shape;3052;p249"/>
          <p:cNvSpPr txBox="1"/>
          <p:nvPr/>
        </p:nvSpPr>
        <p:spPr>
          <a:xfrm>
            <a:off x="508397" y="428625"/>
            <a:ext cx="7341600" cy="689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it" sz="3300">
                <a:solidFill>
                  <a:schemeClr val="dk1"/>
                </a:solidFill>
                <a:latin typeface="Poppins"/>
                <a:ea typeface="Poppins"/>
                <a:cs typeface="Poppins"/>
                <a:sym typeface="Poppins"/>
              </a:rPr>
              <a:t>The Three Heuristics</a:t>
            </a:r>
            <a:endParaRPr sz="1100">
              <a:latin typeface="Poppins"/>
              <a:ea typeface="Poppins"/>
              <a:cs typeface="Poppins"/>
              <a:sym typeface="Poppins"/>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7" name="Shape 3057"/>
        <p:cNvGrpSpPr/>
        <p:nvPr/>
      </p:nvGrpSpPr>
      <p:grpSpPr>
        <a:xfrm>
          <a:off x="0" y="0"/>
          <a:ext cx="0" cy="0"/>
          <a:chOff x="0" y="0"/>
          <a:chExt cx="0" cy="0"/>
        </a:xfrm>
      </p:grpSpPr>
      <p:sp>
        <p:nvSpPr>
          <p:cNvPr id="3058" name="Google Shape;3058;p250"/>
          <p:cNvSpPr/>
          <p:nvPr/>
        </p:nvSpPr>
        <p:spPr>
          <a:xfrm>
            <a:off x="2919468" y="1444807"/>
            <a:ext cx="666300" cy="666300"/>
          </a:xfrm>
          <a:prstGeom prst="ellipse">
            <a:avLst/>
          </a:prstGeom>
          <a:solidFill>
            <a:srgbClr val="F4DD4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it" sz="3600">
                <a:solidFill>
                  <a:srgbClr val="333333"/>
                </a:solidFill>
                <a:latin typeface="Poppins"/>
                <a:ea typeface="Poppins"/>
                <a:cs typeface="Poppins"/>
                <a:sym typeface="Poppins"/>
              </a:rPr>
              <a:t>1</a:t>
            </a:r>
            <a:endParaRPr sz="900">
              <a:solidFill>
                <a:srgbClr val="333333"/>
              </a:solidFill>
              <a:latin typeface="Poppins"/>
              <a:ea typeface="Poppins"/>
              <a:cs typeface="Poppins"/>
              <a:sym typeface="Poppins"/>
            </a:endParaRPr>
          </a:p>
        </p:txBody>
      </p:sp>
      <p:sp>
        <p:nvSpPr>
          <p:cNvPr id="3059" name="Google Shape;3059;p250"/>
          <p:cNvSpPr txBox="1"/>
          <p:nvPr/>
        </p:nvSpPr>
        <p:spPr>
          <a:xfrm>
            <a:off x="3918857" y="1604813"/>
            <a:ext cx="2612700" cy="346200"/>
          </a:xfrm>
          <a:prstGeom prst="rect">
            <a:avLst/>
          </a:prstGeom>
          <a:noFill/>
          <a:ln>
            <a:noFill/>
          </a:ln>
        </p:spPr>
        <p:txBody>
          <a:bodyPr anchorCtr="0" anchor="t" bIns="34275" lIns="68575" spcFirstLastPara="1" rIns="68575" wrap="square" tIns="34275">
            <a:spAutoFit/>
          </a:bodyPr>
          <a:lstStyle/>
          <a:p>
            <a:pPr indent="0" lvl="1" marL="0" marR="0" rtl="0" algn="l">
              <a:spcBef>
                <a:spcPts val="0"/>
              </a:spcBef>
              <a:spcAft>
                <a:spcPts val="0"/>
              </a:spcAft>
              <a:buNone/>
            </a:pPr>
            <a:r>
              <a:rPr b="1" i="0" lang="it" sz="1800" u="none" cap="none" strike="noStrike">
                <a:solidFill>
                  <a:srgbClr val="000000"/>
                </a:solidFill>
                <a:latin typeface="Poppins"/>
                <a:ea typeface="Poppins"/>
                <a:cs typeface="Poppins"/>
                <a:sym typeface="Poppins"/>
              </a:rPr>
              <a:t>Representativeness</a:t>
            </a:r>
            <a:endParaRPr i="0" sz="1800" u="none" cap="none" strike="noStrike">
              <a:solidFill>
                <a:srgbClr val="000000"/>
              </a:solidFill>
              <a:latin typeface="Poppins"/>
              <a:ea typeface="Poppins"/>
              <a:cs typeface="Poppins"/>
              <a:sym typeface="Poppins"/>
            </a:endParaRPr>
          </a:p>
        </p:txBody>
      </p:sp>
      <p:sp>
        <p:nvSpPr>
          <p:cNvPr id="3060" name="Google Shape;3060;p250"/>
          <p:cNvSpPr txBox="1"/>
          <p:nvPr/>
        </p:nvSpPr>
        <p:spPr>
          <a:xfrm>
            <a:off x="508397" y="428625"/>
            <a:ext cx="7341600" cy="689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it" sz="3300">
                <a:solidFill>
                  <a:schemeClr val="dk1"/>
                </a:solidFill>
                <a:latin typeface="Poppins"/>
                <a:ea typeface="Poppins"/>
                <a:cs typeface="Poppins"/>
                <a:sym typeface="Poppins"/>
              </a:rPr>
              <a:t>The Three Heuristics</a:t>
            </a:r>
            <a:endParaRPr sz="1100">
              <a:latin typeface="Poppins"/>
              <a:ea typeface="Poppins"/>
              <a:cs typeface="Poppins"/>
              <a:sym typeface="Poppins"/>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4" name="Shape 3064"/>
        <p:cNvGrpSpPr/>
        <p:nvPr/>
      </p:nvGrpSpPr>
      <p:grpSpPr>
        <a:xfrm>
          <a:off x="0" y="0"/>
          <a:ext cx="0" cy="0"/>
          <a:chOff x="0" y="0"/>
          <a:chExt cx="0" cy="0"/>
        </a:xfrm>
      </p:grpSpPr>
      <p:sp>
        <p:nvSpPr>
          <p:cNvPr id="3065" name="Google Shape;3065;p251"/>
          <p:cNvSpPr/>
          <p:nvPr/>
        </p:nvSpPr>
        <p:spPr>
          <a:xfrm>
            <a:off x="2919468" y="1444807"/>
            <a:ext cx="666300" cy="6663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it" sz="3600">
                <a:solidFill>
                  <a:schemeClr val="lt1"/>
                </a:solidFill>
                <a:latin typeface="Poppins"/>
                <a:ea typeface="Poppins"/>
                <a:cs typeface="Poppins"/>
                <a:sym typeface="Poppins"/>
              </a:rPr>
              <a:t>1</a:t>
            </a:r>
            <a:endParaRPr sz="900">
              <a:solidFill>
                <a:schemeClr val="lt1"/>
              </a:solidFill>
              <a:latin typeface="Poppins"/>
              <a:ea typeface="Poppins"/>
              <a:cs typeface="Poppins"/>
              <a:sym typeface="Poppins"/>
            </a:endParaRPr>
          </a:p>
        </p:txBody>
      </p:sp>
      <p:sp>
        <p:nvSpPr>
          <p:cNvPr id="3066" name="Google Shape;3066;p251"/>
          <p:cNvSpPr/>
          <p:nvPr/>
        </p:nvSpPr>
        <p:spPr>
          <a:xfrm>
            <a:off x="2919468" y="2702135"/>
            <a:ext cx="666300" cy="666300"/>
          </a:xfrm>
          <a:prstGeom prst="ellipse">
            <a:avLst/>
          </a:prstGeom>
          <a:solidFill>
            <a:srgbClr val="F4DD4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it" sz="3600">
                <a:solidFill>
                  <a:srgbClr val="333333"/>
                </a:solidFill>
                <a:latin typeface="Poppins"/>
                <a:ea typeface="Poppins"/>
                <a:cs typeface="Poppins"/>
                <a:sym typeface="Poppins"/>
              </a:rPr>
              <a:t>2</a:t>
            </a:r>
            <a:endParaRPr sz="1100">
              <a:solidFill>
                <a:srgbClr val="333333"/>
              </a:solidFill>
              <a:latin typeface="Poppins"/>
              <a:ea typeface="Poppins"/>
              <a:cs typeface="Poppins"/>
              <a:sym typeface="Poppins"/>
            </a:endParaRPr>
          </a:p>
        </p:txBody>
      </p:sp>
      <p:sp>
        <p:nvSpPr>
          <p:cNvPr id="3067" name="Google Shape;3067;p251"/>
          <p:cNvSpPr txBox="1"/>
          <p:nvPr/>
        </p:nvSpPr>
        <p:spPr>
          <a:xfrm>
            <a:off x="3918857" y="1604813"/>
            <a:ext cx="2612700" cy="346200"/>
          </a:xfrm>
          <a:prstGeom prst="rect">
            <a:avLst/>
          </a:prstGeom>
          <a:noFill/>
          <a:ln>
            <a:noFill/>
          </a:ln>
        </p:spPr>
        <p:txBody>
          <a:bodyPr anchorCtr="0" anchor="t" bIns="34275" lIns="68575" spcFirstLastPara="1" rIns="68575" wrap="square" tIns="34275">
            <a:spAutoFit/>
          </a:bodyPr>
          <a:lstStyle/>
          <a:p>
            <a:pPr indent="0" lvl="1" marL="0" marR="0" rtl="0" algn="l">
              <a:spcBef>
                <a:spcPts val="0"/>
              </a:spcBef>
              <a:spcAft>
                <a:spcPts val="0"/>
              </a:spcAft>
              <a:buNone/>
            </a:pPr>
            <a:r>
              <a:rPr b="1" i="0" lang="it" sz="1800" u="none" cap="none" strike="noStrike">
                <a:solidFill>
                  <a:srgbClr val="000000"/>
                </a:solidFill>
                <a:latin typeface="Poppins"/>
                <a:ea typeface="Poppins"/>
                <a:cs typeface="Poppins"/>
                <a:sym typeface="Poppins"/>
              </a:rPr>
              <a:t>Representativeness</a:t>
            </a:r>
            <a:endParaRPr i="0" sz="1800" u="none" cap="none" strike="noStrike">
              <a:solidFill>
                <a:srgbClr val="000000"/>
              </a:solidFill>
              <a:latin typeface="Poppins"/>
              <a:ea typeface="Poppins"/>
              <a:cs typeface="Poppins"/>
              <a:sym typeface="Poppins"/>
            </a:endParaRPr>
          </a:p>
        </p:txBody>
      </p:sp>
      <p:sp>
        <p:nvSpPr>
          <p:cNvPr id="3068" name="Google Shape;3068;p251"/>
          <p:cNvSpPr txBox="1"/>
          <p:nvPr/>
        </p:nvSpPr>
        <p:spPr>
          <a:xfrm>
            <a:off x="3918857" y="2862140"/>
            <a:ext cx="2612700" cy="346200"/>
          </a:xfrm>
          <a:prstGeom prst="rect">
            <a:avLst/>
          </a:prstGeom>
          <a:noFill/>
          <a:ln>
            <a:noFill/>
          </a:ln>
        </p:spPr>
        <p:txBody>
          <a:bodyPr anchorCtr="0" anchor="t" bIns="34275" lIns="68575" spcFirstLastPara="1" rIns="68575" wrap="square" tIns="34275">
            <a:spAutoFit/>
          </a:bodyPr>
          <a:lstStyle/>
          <a:p>
            <a:pPr indent="0" lvl="1" marL="0" marR="0" rtl="0" algn="l">
              <a:spcBef>
                <a:spcPts val="0"/>
              </a:spcBef>
              <a:spcAft>
                <a:spcPts val="0"/>
              </a:spcAft>
              <a:buNone/>
            </a:pPr>
            <a:r>
              <a:rPr b="1" i="0" lang="it" sz="1800" u="none" cap="none" strike="noStrike">
                <a:solidFill>
                  <a:srgbClr val="000000"/>
                </a:solidFill>
                <a:latin typeface="Poppins"/>
                <a:ea typeface="Poppins"/>
                <a:cs typeface="Poppins"/>
                <a:sym typeface="Poppins"/>
              </a:rPr>
              <a:t>Availability</a:t>
            </a:r>
            <a:endParaRPr i="0" sz="1800" u="none" cap="none" strike="noStrike">
              <a:solidFill>
                <a:srgbClr val="000000"/>
              </a:solidFill>
              <a:latin typeface="Poppins"/>
              <a:ea typeface="Poppins"/>
              <a:cs typeface="Poppins"/>
              <a:sym typeface="Poppins"/>
            </a:endParaRPr>
          </a:p>
        </p:txBody>
      </p:sp>
      <p:sp>
        <p:nvSpPr>
          <p:cNvPr id="3069" name="Google Shape;3069;p251"/>
          <p:cNvSpPr txBox="1"/>
          <p:nvPr/>
        </p:nvSpPr>
        <p:spPr>
          <a:xfrm>
            <a:off x="508397" y="428625"/>
            <a:ext cx="7341600" cy="689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it" sz="3300">
                <a:solidFill>
                  <a:schemeClr val="dk1"/>
                </a:solidFill>
                <a:latin typeface="Poppins"/>
                <a:ea typeface="Poppins"/>
                <a:cs typeface="Poppins"/>
                <a:sym typeface="Poppins"/>
              </a:rPr>
              <a:t>The Three Heuristics</a:t>
            </a:r>
            <a:endParaRPr sz="1100">
              <a:latin typeface="Poppins"/>
              <a:ea typeface="Poppins"/>
              <a:cs typeface="Poppins"/>
              <a:sym typeface="Poppins"/>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3" name="Shape 3073"/>
        <p:cNvGrpSpPr/>
        <p:nvPr/>
      </p:nvGrpSpPr>
      <p:grpSpPr>
        <a:xfrm>
          <a:off x="0" y="0"/>
          <a:ext cx="0" cy="0"/>
          <a:chOff x="0" y="0"/>
          <a:chExt cx="0" cy="0"/>
        </a:xfrm>
      </p:grpSpPr>
      <p:sp>
        <p:nvSpPr>
          <p:cNvPr id="3074" name="Google Shape;3074;p252"/>
          <p:cNvSpPr/>
          <p:nvPr/>
        </p:nvSpPr>
        <p:spPr>
          <a:xfrm>
            <a:off x="2919468" y="1444807"/>
            <a:ext cx="666300" cy="6663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it" sz="3600">
                <a:solidFill>
                  <a:schemeClr val="lt1"/>
                </a:solidFill>
                <a:latin typeface="Poppins"/>
                <a:ea typeface="Poppins"/>
                <a:cs typeface="Poppins"/>
                <a:sym typeface="Poppins"/>
              </a:rPr>
              <a:t>1</a:t>
            </a:r>
            <a:endParaRPr sz="900">
              <a:solidFill>
                <a:schemeClr val="lt1"/>
              </a:solidFill>
              <a:latin typeface="Poppins"/>
              <a:ea typeface="Poppins"/>
              <a:cs typeface="Poppins"/>
              <a:sym typeface="Poppins"/>
            </a:endParaRPr>
          </a:p>
        </p:txBody>
      </p:sp>
      <p:sp>
        <p:nvSpPr>
          <p:cNvPr id="3075" name="Google Shape;3075;p252"/>
          <p:cNvSpPr/>
          <p:nvPr/>
        </p:nvSpPr>
        <p:spPr>
          <a:xfrm>
            <a:off x="2919468" y="2675798"/>
            <a:ext cx="666300" cy="6663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it" sz="3600">
                <a:solidFill>
                  <a:schemeClr val="lt1"/>
                </a:solidFill>
                <a:latin typeface="Poppins"/>
                <a:ea typeface="Poppins"/>
                <a:cs typeface="Poppins"/>
                <a:sym typeface="Poppins"/>
              </a:rPr>
              <a:t>2</a:t>
            </a:r>
            <a:endParaRPr sz="1100">
              <a:latin typeface="Poppins"/>
              <a:ea typeface="Poppins"/>
              <a:cs typeface="Poppins"/>
              <a:sym typeface="Poppins"/>
            </a:endParaRPr>
          </a:p>
        </p:txBody>
      </p:sp>
      <p:sp>
        <p:nvSpPr>
          <p:cNvPr id="3076" name="Google Shape;3076;p252"/>
          <p:cNvSpPr/>
          <p:nvPr/>
        </p:nvSpPr>
        <p:spPr>
          <a:xfrm>
            <a:off x="2919468" y="3906789"/>
            <a:ext cx="666300" cy="666300"/>
          </a:xfrm>
          <a:prstGeom prst="ellipse">
            <a:avLst/>
          </a:prstGeom>
          <a:solidFill>
            <a:srgbClr val="F4DD4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it" sz="3600">
                <a:solidFill>
                  <a:schemeClr val="lt1"/>
                </a:solidFill>
                <a:latin typeface="Poppins"/>
                <a:ea typeface="Poppins"/>
                <a:cs typeface="Poppins"/>
                <a:sym typeface="Poppins"/>
              </a:rPr>
              <a:t>3</a:t>
            </a:r>
            <a:endParaRPr sz="1100">
              <a:latin typeface="Poppins"/>
              <a:ea typeface="Poppins"/>
              <a:cs typeface="Poppins"/>
              <a:sym typeface="Poppins"/>
            </a:endParaRPr>
          </a:p>
        </p:txBody>
      </p:sp>
      <p:sp>
        <p:nvSpPr>
          <p:cNvPr id="3077" name="Google Shape;3077;p252"/>
          <p:cNvSpPr txBox="1"/>
          <p:nvPr/>
        </p:nvSpPr>
        <p:spPr>
          <a:xfrm>
            <a:off x="3918857" y="1604813"/>
            <a:ext cx="2612700" cy="346200"/>
          </a:xfrm>
          <a:prstGeom prst="rect">
            <a:avLst/>
          </a:prstGeom>
          <a:noFill/>
          <a:ln>
            <a:noFill/>
          </a:ln>
        </p:spPr>
        <p:txBody>
          <a:bodyPr anchorCtr="0" anchor="t" bIns="34275" lIns="68575" spcFirstLastPara="1" rIns="68575" wrap="square" tIns="34275">
            <a:spAutoFit/>
          </a:bodyPr>
          <a:lstStyle/>
          <a:p>
            <a:pPr indent="0" lvl="1" marL="0" marR="0" rtl="0" algn="l">
              <a:spcBef>
                <a:spcPts val="0"/>
              </a:spcBef>
              <a:spcAft>
                <a:spcPts val="0"/>
              </a:spcAft>
              <a:buNone/>
            </a:pPr>
            <a:r>
              <a:rPr b="1" i="0" lang="it" sz="1800" u="none" cap="none" strike="noStrike">
                <a:solidFill>
                  <a:srgbClr val="000000"/>
                </a:solidFill>
                <a:latin typeface="Poppins"/>
                <a:ea typeface="Poppins"/>
                <a:cs typeface="Poppins"/>
                <a:sym typeface="Poppins"/>
              </a:rPr>
              <a:t>Representativeness</a:t>
            </a:r>
            <a:endParaRPr i="0" sz="1800" u="none" cap="none" strike="noStrike">
              <a:solidFill>
                <a:srgbClr val="000000"/>
              </a:solidFill>
              <a:latin typeface="Poppins"/>
              <a:ea typeface="Poppins"/>
              <a:cs typeface="Poppins"/>
              <a:sym typeface="Poppins"/>
            </a:endParaRPr>
          </a:p>
        </p:txBody>
      </p:sp>
      <p:sp>
        <p:nvSpPr>
          <p:cNvPr id="3078" name="Google Shape;3078;p252"/>
          <p:cNvSpPr txBox="1"/>
          <p:nvPr/>
        </p:nvSpPr>
        <p:spPr>
          <a:xfrm>
            <a:off x="3918857" y="2835803"/>
            <a:ext cx="2612700" cy="346200"/>
          </a:xfrm>
          <a:prstGeom prst="rect">
            <a:avLst/>
          </a:prstGeom>
          <a:noFill/>
          <a:ln>
            <a:noFill/>
          </a:ln>
        </p:spPr>
        <p:txBody>
          <a:bodyPr anchorCtr="0" anchor="t" bIns="34275" lIns="68575" spcFirstLastPara="1" rIns="68575" wrap="square" tIns="34275">
            <a:spAutoFit/>
          </a:bodyPr>
          <a:lstStyle/>
          <a:p>
            <a:pPr indent="0" lvl="1" marL="0" marR="0" rtl="0" algn="l">
              <a:spcBef>
                <a:spcPts val="0"/>
              </a:spcBef>
              <a:spcAft>
                <a:spcPts val="0"/>
              </a:spcAft>
              <a:buNone/>
            </a:pPr>
            <a:r>
              <a:rPr b="1" i="0" lang="it" sz="1800" u="none" cap="none" strike="noStrike">
                <a:solidFill>
                  <a:srgbClr val="000000"/>
                </a:solidFill>
                <a:latin typeface="Poppins"/>
                <a:ea typeface="Poppins"/>
                <a:cs typeface="Poppins"/>
                <a:sym typeface="Poppins"/>
              </a:rPr>
              <a:t>Availability</a:t>
            </a:r>
            <a:endParaRPr i="0" sz="1800" u="none" cap="none" strike="noStrike">
              <a:solidFill>
                <a:srgbClr val="000000"/>
              </a:solidFill>
              <a:latin typeface="Poppins"/>
              <a:ea typeface="Poppins"/>
              <a:cs typeface="Poppins"/>
              <a:sym typeface="Poppins"/>
            </a:endParaRPr>
          </a:p>
        </p:txBody>
      </p:sp>
      <p:sp>
        <p:nvSpPr>
          <p:cNvPr id="3079" name="Google Shape;3079;p252"/>
          <p:cNvSpPr txBox="1"/>
          <p:nvPr/>
        </p:nvSpPr>
        <p:spPr>
          <a:xfrm>
            <a:off x="3918857" y="3928295"/>
            <a:ext cx="2612700" cy="623400"/>
          </a:xfrm>
          <a:prstGeom prst="rect">
            <a:avLst/>
          </a:prstGeom>
          <a:noFill/>
          <a:ln>
            <a:noFill/>
          </a:ln>
        </p:spPr>
        <p:txBody>
          <a:bodyPr anchorCtr="0" anchor="t" bIns="34275" lIns="68575" spcFirstLastPara="1" rIns="68575" wrap="square" tIns="34275">
            <a:spAutoFit/>
          </a:bodyPr>
          <a:lstStyle/>
          <a:p>
            <a:pPr indent="0" lvl="1" marL="0" marR="0" rtl="0" algn="l">
              <a:spcBef>
                <a:spcPts val="0"/>
              </a:spcBef>
              <a:spcAft>
                <a:spcPts val="0"/>
              </a:spcAft>
              <a:buNone/>
            </a:pPr>
            <a:r>
              <a:rPr b="1" i="0" lang="it" sz="1800" u="none" cap="none" strike="noStrike">
                <a:solidFill>
                  <a:srgbClr val="000000"/>
                </a:solidFill>
                <a:latin typeface="Poppins"/>
                <a:ea typeface="Poppins"/>
                <a:cs typeface="Poppins"/>
                <a:sym typeface="Poppins"/>
              </a:rPr>
              <a:t>Anchoring and Adjustment</a:t>
            </a:r>
            <a:endParaRPr i="0" sz="1800" u="none" cap="none" strike="noStrike">
              <a:solidFill>
                <a:srgbClr val="000000"/>
              </a:solidFill>
              <a:latin typeface="Poppins"/>
              <a:ea typeface="Poppins"/>
              <a:cs typeface="Poppins"/>
              <a:sym typeface="Poppins"/>
            </a:endParaRPr>
          </a:p>
        </p:txBody>
      </p:sp>
      <p:sp>
        <p:nvSpPr>
          <p:cNvPr id="3080" name="Google Shape;3080;p252"/>
          <p:cNvSpPr txBox="1"/>
          <p:nvPr/>
        </p:nvSpPr>
        <p:spPr>
          <a:xfrm>
            <a:off x="508397" y="428625"/>
            <a:ext cx="7341600" cy="689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it" sz="3300">
                <a:solidFill>
                  <a:schemeClr val="dk1"/>
                </a:solidFill>
                <a:latin typeface="Poppins"/>
                <a:ea typeface="Poppins"/>
                <a:cs typeface="Poppins"/>
                <a:sym typeface="Poppins"/>
              </a:rPr>
              <a:t>The Three Heuristics</a:t>
            </a:r>
            <a:endParaRPr sz="1100">
              <a:latin typeface="Poppins"/>
              <a:ea typeface="Poppins"/>
              <a:cs typeface="Poppins"/>
              <a:sym typeface="Poppins"/>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4" name="Shape 3084"/>
        <p:cNvGrpSpPr/>
        <p:nvPr/>
      </p:nvGrpSpPr>
      <p:grpSpPr>
        <a:xfrm>
          <a:off x="0" y="0"/>
          <a:ext cx="0" cy="0"/>
          <a:chOff x="0" y="0"/>
          <a:chExt cx="0" cy="0"/>
        </a:xfrm>
      </p:grpSpPr>
      <p:sp>
        <p:nvSpPr>
          <p:cNvPr id="3085" name="Google Shape;3085;p253"/>
          <p:cNvSpPr txBox="1"/>
          <p:nvPr/>
        </p:nvSpPr>
        <p:spPr>
          <a:xfrm>
            <a:off x="508397" y="428625"/>
            <a:ext cx="7341600" cy="689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it" sz="3300">
                <a:solidFill>
                  <a:schemeClr val="dk1"/>
                </a:solidFill>
                <a:latin typeface="Poppins"/>
                <a:ea typeface="Poppins"/>
                <a:cs typeface="Poppins"/>
                <a:sym typeface="Poppins"/>
              </a:rPr>
              <a:t>The Three Heuristics</a:t>
            </a:r>
            <a:endParaRPr sz="1100">
              <a:latin typeface="Poppins"/>
              <a:ea typeface="Poppins"/>
              <a:cs typeface="Poppins"/>
              <a:sym typeface="Poppins"/>
            </a:endParaRPr>
          </a:p>
        </p:txBody>
      </p:sp>
      <p:sp>
        <p:nvSpPr>
          <p:cNvPr id="3086" name="Google Shape;3086;p253"/>
          <p:cNvSpPr/>
          <p:nvPr/>
        </p:nvSpPr>
        <p:spPr>
          <a:xfrm>
            <a:off x="6531427" y="0"/>
            <a:ext cx="2612700" cy="5143500"/>
          </a:xfrm>
          <a:prstGeom prst="rect">
            <a:avLst/>
          </a:prstGeom>
          <a:solidFill>
            <a:srgbClr val="F4DD4D"/>
          </a:solidFill>
          <a:ln cap="flat" cmpd="sng" w="12700">
            <a:solidFill>
              <a:srgbClr val="F1C23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800">
              <a:solidFill>
                <a:schemeClr val="lt1"/>
              </a:solidFill>
              <a:latin typeface="Poppins"/>
              <a:ea typeface="Poppins"/>
              <a:cs typeface="Poppins"/>
              <a:sym typeface="Poppins"/>
            </a:endParaRPr>
          </a:p>
        </p:txBody>
      </p:sp>
      <p:sp>
        <p:nvSpPr>
          <p:cNvPr id="3087" name="Google Shape;3087;p253"/>
          <p:cNvSpPr txBox="1"/>
          <p:nvPr/>
        </p:nvSpPr>
        <p:spPr>
          <a:xfrm>
            <a:off x="6864557" y="1444807"/>
            <a:ext cx="1970700" cy="1223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0" lang="it" sz="1500" u="none" strike="noStrike">
                <a:solidFill>
                  <a:srgbClr val="333333"/>
                </a:solidFill>
                <a:latin typeface="Poppins"/>
                <a:ea typeface="Poppins"/>
                <a:cs typeface="Poppins"/>
                <a:sym typeface="Poppins"/>
              </a:rPr>
              <a:t>These heuristics are like mental “</a:t>
            </a:r>
            <a:r>
              <a:rPr b="1" i="0" lang="it" sz="1500" u="sng" strike="noStrike">
                <a:solidFill>
                  <a:srgbClr val="333333"/>
                </a:solidFill>
                <a:latin typeface="Poppins"/>
                <a:ea typeface="Poppins"/>
                <a:cs typeface="Poppins"/>
                <a:sym typeface="Poppins"/>
              </a:rPr>
              <a:t>shortcuts</a:t>
            </a:r>
            <a:r>
              <a:rPr i="0" lang="it" sz="1500" u="none" strike="noStrike">
                <a:solidFill>
                  <a:srgbClr val="333333"/>
                </a:solidFill>
                <a:latin typeface="Poppins"/>
                <a:ea typeface="Poppins"/>
                <a:cs typeface="Poppins"/>
                <a:sym typeface="Poppins"/>
              </a:rPr>
              <a:t>” that people use in an unconscious way</a:t>
            </a:r>
            <a:endParaRPr sz="1100">
              <a:solidFill>
                <a:srgbClr val="333333"/>
              </a:solidFill>
              <a:latin typeface="Poppins"/>
              <a:ea typeface="Poppins"/>
              <a:cs typeface="Poppins"/>
              <a:sym typeface="Poppins"/>
            </a:endParaRPr>
          </a:p>
        </p:txBody>
      </p:sp>
      <p:sp>
        <p:nvSpPr>
          <p:cNvPr id="3088" name="Google Shape;3088;p253"/>
          <p:cNvSpPr/>
          <p:nvPr/>
        </p:nvSpPr>
        <p:spPr>
          <a:xfrm>
            <a:off x="2919468" y="1444807"/>
            <a:ext cx="666300" cy="6663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it" sz="3600">
                <a:solidFill>
                  <a:schemeClr val="lt1"/>
                </a:solidFill>
                <a:latin typeface="Poppins"/>
                <a:ea typeface="Poppins"/>
                <a:cs typeface="Poppins"/>
                <a:sym typeface="Poppins"/>
              </a:rPr>
              <a:t>1</a:t>
            </a:r>
            <a:endParaRPr sz="900">
              <a:solidFill>
                <a:schemeClr val="lt1"/>
              </a:solidFill>
              <a:latin typeface="Poppins"/>
              <a:ea typeface="Poppins"/>
              <a:cs typeface="Poppins"/>
              <a:sym typeface="Poppins"/>
            </a:endParaRPr>
          </a:p>
        </p:txBody>
      </p:sp>
      <p:sp>
        <p:nvSpPr>
          <p:cNvPr id="3089" name="Google Shape;3089;p253"/>
          <p:cNvSpPr/>
          <p:nvPr/>
        </p:nvSpPr>
        <p:spPr>
          <a:xfrm>
            <a:off x="2919468" y="2675798"/>
            <a:ext cx="666300" cy="6663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it" sz="3600">
                <a:solidFill>
                  <a:schemeClr val="lt1"/>
                </a:solidFill>
                <a:latin typeface="Poppins"/>
                <a:ea typeface="Poppins"/>
                <a:cs typeface="Poppins"/>
                <a:sym typeface="Poppins"/>
              </a:rPr>
              <a:t>2</a:t>
            </a:r>
            <a:endParaRPr sz="1100">
              <a:latin typeface="Poppins"/>
              <a:ea typeface="Poppins"/>
              <a:cs typeface="Poppins"/>
              <a:sym typeface="Poppins"/>
            </a:endParaRPr>
          </a:p>
        </p:txBody>
      </p:sp>
      <p:sp>
        <p:nvSpPr>
          <p:cNvPr id="3090" name="Google Shape;3090;p253"/>
          <p:cNvSpPr/>
          <p:nvPr/>
        </p:nvSpPr>
        <p:spPr>
          <a:xfrm>
            <a:off x="2919468" y="3906789"/>
            <a:ext cx="666300" cy="6663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it" sz="3600">
                <a:solidFill>
                  <a:schemeClr val="lt1"/>
                </a:solidFill>
                <a:latin typeface="Poppins"/>
                <a:ea typeface="Poppins"/>
                <a:cs typeface="Poppins"/>
                <a:sym typeface="Poppins"/>
              </a:rPr>
              <a:t>3</a:t>
            </a:r>
            <a:endParaRPr sz="1100">
              <a:latin typeface="Poppins"/>
              <a:ea typeface="Poppins"/>
              <a:cs typeface="Poppins"/>
              <a:sym typeface="Poppins"/>
            </a:endParaRPr>
          </a:p>
        </p:txBody>
      </p:sp>
      <p:sp>
        <p:nvSpPr>
          <p:cNvPr id="3091" name="Google Shape;3091;p253"/>
          <p:cNvSpPr txBox="1"/>
          <p:nvPr/>
        </p:nvSpPr>
        <p:spPr>
          <a:xfrm>
            <a:off x="3918857" y="1604813"/>
            <a:ext cx="2612700" cy="346200"/>
          </a:xfrm>
          <a:prstGeom prst="rect">
            <a:avLst/>
          </a:prstGeom>
          <a:noFill/>
          <a:ln>
            <a:noFill/>
          </a:ln>
        </p:spPr>
        <p:txBody>
          <a:bodyPr anchorCtr="0" anchor="t" bIns="34275" lIns="68575" spcFirstLastPara="1" rIns="68575" wrap="square" tIns="34275">
            <a:spAutoFit/>
          </a:bodyPr>
          <a:lstStyle/>
          <a:p>
            <a:pPr indent="0" lvl="1" marL="0" marR="0" rtl="0" algn="l">
              <a:spcBef>
                <a:spcPts val="0"/>
              </a:spcBef>
              <a:spcAft>
                <a:spcPts val="0"/>
              </a:spcAft>
              <a:buNone/>
            </a:pPr>
            <a:r>
              <a:rPr b="1" i="0" lang="it" sz="1800" u="none" cap="none" strike="noStrike">
                <a:solidFill>
                  <a:srgbClr val="000000"/>
                </a:solidFill>
                <a:latin typeface="Poppins"/>
                <a:ea typeface="Poppins"/>
                <a:cs typeface="Poppins"/>
                <a:sym typeface="Poppins"/>
              </a:rPr>
              <a:t>Representativeness</a:t>
            </a:r>
            <a:endParaRPr i="0" sz="1800" u="none" cap="none" strike="noStrike">
              <a:solidFill>
                <a:srgbClr val="000000"/>
              </a:solidFill>
              <a:latin typeface="Poppins"/>
              <a:ea typeface="Poppins"/>
              <a:cs typeface="Poppins"/>
              <a:sym typeface="Poppins"/>
            </a:endParaRPr>
          </a:p>
        </p:txBody>
      </p:sp>
      <p:sp>
        <p:nvSpPr>
          <p:cNvPr id="3092" name="Google Shape;3092;p253"/>
          <p:cNvSpPr txBox="1"/>
          <p:nvPr/>
        </p:nvSpPr>
        <p:spPr>
          <a:xfrm>
            <a:off x="3918857" y="2835803"/>
            <a:ext cx="2612700" cy="346200"/>
          </a:xfrm>
          <a:prstGeom prst="rect">
            <a:avLst/>
          </a:prstGeom>
          <a:noFill/>
          <a:ln>
            <a:noFill/>
          </a:ln>
        </p:spPr>
        <p:txBody>
          <a:bodyPr anchorCtr="0" anchor="t" bIns="34275" lIns="68575" spcFirstLastPara="1" rIns="68575" wrap="square" tIns="34275">
            <a:spAutoFit/>
          </a:bodyPr>
          <a:lstStyle/>
          <a:p>
            <a:pPr indent="0" lvl="1" marL="0" marR="0" rtl="0" algn="l">
              <a:spcBef>
                <a:spcPts val="0"/>
              </a:spcBef>
              <a:spcAft>
                <a:spcPts val="0"/>
              </a:spcAft>
              <a:buNone/>
            </a:pPr>
            <a:r>
              <a:rPr b="1" i="0" lang="it" sz="1800" u="none" cap="none" strike="noStrike">
                <a:solidFill>
                  <a:srgbClr val="000000"/>
                </a:solidFill>
                <a:latin typeface="Poppins"/>
                <a:ea typeface="Poppins"/>
                <a:cs typeface="Poppins"/>
                <a:sym typeface="Poppins"/>
              </a:rPr>
              <a:t>Availability</a:t>
            </a:r>
            <a:endParaRPr i="0" sz="1800" u="none" cap="none" strike="noStrike">
              <a:solidFill>
                <a:srgbClr val="000000"/>
              </a:solidFill>
              <a:latin typeface="Poppins"/>
              <a:ea typeface="Poppins"/>
              <a:cs typeface="Poppins"/>
              <a:sym typeface="Poppins"/>
            </a:endParaRPr>
          </a:p>
        </p:txBody>
      </p:sp>
      <p:sp>
        <p:nvSpPr>
          <p:cNvPr id="3093" name="Google Shape;3093;p253"/>
          <p:cNvSpPr txBox="1"/>
          <p:nvPr/>
        </p:nvSpPr>
        <p:spPr>
          <a:xfrm>
            <a:off x="3918857" y="3928295"/>
            <a:ext cx="2612700" cy="623400"/>
          </a:xfrm>
          <a:prstGeom prst="rect">
            <a:avLst/>
          </a:prstGeom>
          <a:noFill/>
          <a:ln>
            <a:noFill/>
          </a:ln>
        </p:spPr>
        <p:txBody>
          <a:bodyPr anchorCtr="0" anchor="t" bIns="34275" lIns="68575" spcFirstLastPara="1" rIns="68575" wrap="square" tIns="34275">
            <a:spAutoFit/>
          </a:bodyPr>
          <a:lstStyle/>
          <a:p>
            <a:pPr indent="0" lvl="1" marL="0" marR="0" rtl="0" algn="l">
              <a:spcBef>
                <a:spcPts val="0"/>
              </a:spcBef>
              <a:spcAft>
                <a:spcPts val="0"/>
              </a:spcAft>
              <a:buNone/>
            </a:pPr>
            <a:r>
              <a:rPr b="1" i="0" lang="it" sz="1800" u="none" cap="none" strike="noStrike">
                <a:solidFill>
                  <a:srgbClr val="000000"/>
                </a:solidFill>
                <a:latin typeface="Poppins"/>
                <a:ea typeface="Poppins"/>
                <a:cs typeface="Poppins"/>
                <a:sym typeface="Poppins"/>
              </a:rPr>
              <a:t>Anchoring and Adjustment</a:t>
            </a:r>
            <a:endParaRPr i="0" sz="1800" u="none" cap="none" strike="noStrike">
              <a:solidFill>
                <a:srgbClr val="000000"/>
              </a:solidFill>
              <a:latin typeface="Poppins"/>
              <a:ea typeface="Poppins"/>
              <a:cs typeface="Poppins"/>
              <a:sym typeface="Poppins"/>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8" name="Shape 3098"/>
        <p:cNvGrpSpPr/>
        <p:nvPr/>
      </p:nvGrpSpPr>
      <p:grpSpPr>
        <a:xfrm>
          <a:off x="0" y="0"/>
          <a:ext cx="0" cy="0"/>
          <a:chOff x="0" y="0"/>
          <a:chExt cx="0" cy="0"/>
        </a:xfrm>
      </p:grpSpPr>
      <p:sp>
        <p:nvSpPr>
          <p:cNvPr id="3099" name="Google Shape;3099;p254"/>
          <p:cNvSpPr txBox="1"/>
          <p:nvPr/>
        </p:nvSpPr>
        <p:spPr>
          <a:xfrm>
            <a:off x="508397" y="428625"/>
            <a:ext cx="7341600" cy="689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it" sz="3300">
                <a:solidFill>
                  <a:schemeClr val="dk1"/>
                </a:solidFill>
                <a:latin typeface="Poppins"/>
                <a:ea typeface="Poppins"/>
                <a:cs typeface="Poppins"/>
                <a:sym typeface="Poppins"/>
              </a:rPr>
              <a:t>The Three Heuristics</a:t>
            </a:r>
            <a:endParaRPr sz="1100">
              <a:latin typeface="Poppins"/>
              <a:ea typeface="Poppins"/>
              <a:cs typeface="Poppins"/>
              <a:sym typeface="Poppins"/>
            </a:endParaRPr>
          </a:p>
        </p:txBody>
      </p:sp>
      <p:sp>
        <p:nvSpPr>
          <p:cNvPr id="3100" name="Google Shape;3100;p254"/>
          <p:cNvSpPr/>
          <p:nvPr/>
        </p:nvSpPr>
        <p:spPr>
          <a:xfrm>
            <a:off x="6531427" y="0"/>
            <a:ext cx="2612700" cy="5143500"/>
          </a:xfrm>
          <a:prstGeom prst="rect">
            <a:avLst/>
          </a:prstGeom>
          <a:solidFill>
            <a:srgbClr val="F4DD4D"/>
          </a:solidFill>
          <a:ln cap="flat" cmpd="sng" w="12700">
            <a:solidFill>
              <a:srgbClr val="F1C23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800">
              <a:solidFill>
                <a:schemeClr val="lt1"/>
              </a:solidFill>
              <a:latin typeface="Poppins"/>
              <a:ea typeface="Poppins"/>
              <a:cs typeface="Poppins"/>
              <a:sym typeface="Poppins"/>
            </a:endParaRPr>
          </a:p>
        </p:txBody>
      </p:sp>
      <p:sp>
        <p:nvSpPr>
          <p:cNvPr id="3101" name="Google Shape;3101;p254"/>
          <p:cNvSpPr txBox="1"/>
          <p:nvPr/>
        </p:nvSpPr>
        <p:spPr>
          <a:xfrm>
            <a:off x="6864557" y="1444807"/>
            <a:ext cx="1970700" cy="1223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0" lang="it" sz="1500" u="none" strike="noStrike">
                <a:solidFill>
                  <a:srgbClr val="333333"/>
                </a:solidFill>
                <a:latin typeface="Poppins"/>
                <a:ea typeface="Poppins"/>
                <a:cs typeface="Poppins"/>
                <a:sym typeface="Poppins"/>
              </a:rPr>
              <a:t>These heuristics are like mental “</a:t>
            </a:r>
            <a:r>
              <a:rPr b="1" i="0" lang="it" sz="1500" u="sng" strike="noStrike">
                <a:solidFill>
                  <a:srgbClr val="333333"/>
                </a:solidFill>
                <a:latin typeface="Poppins"/>
                <a:ea typeface="Poppins"/>
                <a:cs typeface="Poppins"/>
                <a:sym typeface="Poppins"/>
              </a:rPr>
              <a:t>shortcuts</a:t>
            </a:r>
            <a:r>
              <a:rPr i="0" lang="it" sz="1500" u="none" strike="noStrike">
                <a:solidFill>
                  <a:srgbClr val="333333"/>
                </a:solidFill>
                <a:latin typeface="Poppins"/>
                <a:ea typeface="Poppins"/>
                <a:cs typeface="Poppins"/>
                <a:sym typeface="Poppins"/>
              </a:rPr>
              <a:t>” that people use in an unconscious way</a:t>
            </a:r>
            <a:endParaRPr sz="1100">
              <a:solidFill>
                <a:srgbClr val="333333"/>
              </a:solidFill>
              <a:latin typeface="Poppins"/>
              <a:ea typeface="Poppins"/>
              <a:cs typeface="Poppins"/>
              <a:sym typeface="Poppins"/>
            </a:endParaRPr>
          </a:p>
        </p:txBody>
      </p:sp>
      <p:sp>
        <p:nvSpPr>
          <p:cNvPr id="3102" name="Google Shape;3102;p254"/>
          <p:cNvSpPr txBox="1"/>
          <p:nvPr/>
        </p:nvSpPr>
        <p:spPr>
          <a:xfrm>
            <a:off x="6844613" y="2869455"/>
            <a:ext cx="1970700" cy="1685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0" lang="it" sz="1500" u="none" strike="noStrike">
                <a:solidFill>
                  <a:srgbClr val="333333"/>
                </a:solidFill>
                <a:latin typeface="Poppins"/>
                <a:ea typeface="Poppins"/>
                <a:cs typeface="Poppins"/>
                <a:sym typeface="Poppins"/>
              </a:rPr>
              <a:t>As a result, they are very difficult to avoid because we only realize we used them after they affected our judgements</a:t>
            </a:r>
            <a:endParaRPr sz="1100">
              <a:solidFill>
                <a:srgbClr val="333333"/>
              </a:solidFill>
              <a:latin typeface="Poppins"/>
              <a:ea typeface="Poppins"/>
              <a:cs typeface="Poppins"/>
              <a:sym typeface="Poppins"/>
            </a:endParaRPr>
          </a:p>
        </p:txBody>
      </p:sp>
      <p:sp>
        <p:nvSpPr>
          <p:cNvPr id="3103" name="Google Shape;3103;p254"/>
          <p:cNvSpPr/>
          <p:nvPr/>
        </p:nvSpPr>
        <p:spPr>
          <a:xfrm>
            <a:off x="2919468" y="1444807"/>
            <a:ext cx="666300" cy="6663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it" sz="3600">
                <a:solidFill>
                  <a:schemeClr val="lt1"/>
                </a:solidFill>
                <a:latin typeface="Poppins"/>
                <a:ea typeface="Poppins"/>
                <a:cs typeface="Poppins"/>
                <a:sym typeface="Poppins"/>
              </a:rPr>
              <a:t>1</a:t>
            </a:r>
            <a:endParaRPr sz="900">
              <a:solidFill>
                <a:schemeClr val="lt1"/>
              </a:solidFill>
              <a:latin typeface="Poppins"/>
              <a:ea typeface="Poppins"/>
              <a:cs typeface="Poppins"/>
              <a:sym typeface="Poppins"/>
            </a:endParaRPr>
          </a:p>
        </p:txBody>
      </p:sp>
      <p:sp>
        <p:nvSpPr>
          <p:cNvPr id="3104" name="Google Shape;3104;p254"/>
          <p:cNvSpPr/>
          <p:nvPr/>
        </p:nvSpPr>
        <p:spPr>
          <a:xfrm>
            <a:off x="2919468" y="2675798"/>
            <a:ext cx="666300" cy="6663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it" sz="3600">
                <a:solidFill>
                  <a:schemeClr val="lt1"/>
                </a:solidFill>
                <a:latin typeface="Poppins"/>
                <a:ea typeface="Poppins"/>
                <a:cs typeface="Poppins"/>
                <a:sym typeface="Poppins"/>
              </a:rPr>
              <a:t>2</a:t>
            </a:r>
            <a:endParaRPr sz="1100">
              <a:latin typeface="Poppins"/>
              <a:ea typeface="Poppins"/>
              <a:cs typeface="Poppins"/>
              <a:sym typeface="Poppins"/>
            </a:endParaRPr>
          </a:p>
        </p:txBody>
      </p:sp>
      <p:sp>
        <p:nvSpPr>
          <p:cNvPr id="3105" name="Google Shape;3105;p254"/>
          <p:cNvSpPr/>
          <p:nvPr/>
        </p:nvSpPr>
        <p:spPr>
          <a:xfrm>
            <a:off x="2919468" y="3906789"/>
            <a:ext cx="666300" cy="666300"/>
          </a:xfrm>
          <a:prstGeom prst="ellipse">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it" sz="3600">
                <a:solidFill>
                  <a:schemeClr val="lt1"/>
                </a:solidFill>
                <a:latin typeface="Poppins"/>
                <a:ea typeface="Poppins"/>
                <a:cs typeface="Poppins"/>
                <a:sym typeface="Poppins"/>
              </a:rPr>
              <a:t>3</a:t>
            </a:r>
            <a:endParaRPr sz="1100">
              <a:latin typeface="Poppins"/>
              <a:ea typeface="Poppins"/>
              <a:cs typeface="Poppins"/>
              <a:sym typeface="Poppins"/>
            </a:endParaRPr>
          </a:p>
        </p:txBody>
      </p:sp>
      <p:sp>
        <p:nvSpPr>
          <p:cNvPr id="3106" name="Google Shape;3106;p254"/>
          <p:cNvSpPr txBox="1"/>
          <p:nvPr/>
        </p:nvSpPr>
        <p:spPr>
          <a:xfrm>
            <a:off x="3918857" y="1604813"/>
            <a:ext cx="2612700" cy="346200"/>
          </a:xfrm>
          <a:prstGeom prst="rect">
            <a:avLst/>
          </a:prstGeom>
          <a:noFill/>
          <a:ln>
            <a:noFill/>
          </a:ln>
        </p:spPr>
        <p:txBody>
          <a:bodyPr anchorCtr="0" anchor="t" bIns="34275" lIns="68575" spcFirstLastPara="1" rIns="68575" wrap="square" tIns="34275">
            <a:spAutoFit/>
          </a:bodyPr>
          <a:lstStyle/>
          <a:p>
            <a:pPr indent="0" lvl="1" marL="0" marR="0" rtl="0" algn="l">
              <a:spcBef>
                <a:spcPts val="0"/>
              </a:spcBef>
              <a:spcAft>
                <a:spcPts val="0"/>
              </a:spcAft>
              <a:buNone/>
            </a:pPr>
            <a:r>
              <a:rPr b="1" i="0" lang="it" sz="1800" u="none" cap="none" strike="noStrike">
                <a:solidFill>
                  <a:srgbClr val="000000"/>
                </a:solidFill>
                <a:latin typeface="Poppins"/>
                <a:ea typeface="Poppins"/>
                <a:cs typeface="Poppins"/>
                <a:sym typeface="Poppins"/>
              </a:rPr>
              <a:t>Representativeness</a:t>
            </a:r>
            <a:endParaRPr i="0" sz="1800" u="none" cap="none" strike="noStrike">
              <a:solidFill>
                <a:srgbClr val="000000"/>
              </a:solidFill>
              <a:latin typeface="Poppins"/>
              <a:ea typeface="Poppins"/>
              <a:cs typeface="Poppins"/>
              <a:sym typeface="Poppins"/>
            </a:endParaRPr>
          </a:p>
        </p:txBody>
      </p:sp>
      <p:sp>
        <p:nvSpPr>
          <p:cNvPr id="3107" name="Google Shape;3107;p254"/>
          <p:cNvSpPr txBox="1"/>
          <p:nvPr/>
        </p:nvSpPr>
        <p:spPr>
          <a:xfrm>
            <a:off x="3918857" y="2835803"/>
            <a:ext cx="2612700" cy="346200"/>
          </a:xfrm>
          <a:prstGeom prst="rect">
            <a:avLst/>
          </a:prstGeom>
          <a:noFill/>
          <a:ln>
            <a:noFill/>
          </a:ln>
        </p:spPr>
        <p:txBody>
          <a:bodyPr anchorCtr="0" anchor="t" bIns="34275" lIns="68575" spcFirstLastPara="1" rIns="68575" wrap="square" tIns="34275">
            <a:spAutoFit/>
          </a:bodyPr>
          <a:lstStyle/>
          <a:p>
            <a:pPr indent="0" lvl="1" marL="0" marR="0" rtl="0" algn="l">
              <a:spcBef>
                <a:spcPts val="0"/>
              </a:spcBef>
              <a:spcAft>
                <a:spcPts val="0"/>
              </a:spcAft>
              <a:buNone/>
            </a:pPr>
            <a:r>
              <a:rPr b="1" i="0" lang="it" sz="1800" u="none" cap="none" strike="noStrike">
                <a:solidFill>
                  <a:srgbClr val="000000"/>
                </a:solidFill>
                <a:latin typeface="Poppins"/>
                <a:ea typeface="Poppins"/>
                <a:cs typeface="Poppins"/>
                <a:sym typeface="Poppins"/>
              </a:rPr>
              <a:t>Availability</a:t>
            </a:r>
            <a:endParaRPr i="0" sz="1800" u="none" cap="none" strike="noStrike">
              <a:solidFill>
                <a:srgbClr val="000000"/>
              </a:solidFill>
              <a:latin typeface="Poppins"/>
              <a:ea typeface="Poppins"/>
              <a:cs typeface="Poppins"/>
              <a:sym typeface="Poppins"/>
            </a:endParaRPr>
          </a:p>
        </p:txBody>
      </p:sp>
      <p:sp>
        <p:nvSpPr>
          <p:cNvPr id="3108" name="Google Shape;3108;p254"/>
          <p:cNvSpPr txBox="1"/>
          <p:nvPr/>
        </p:nvSpPr>
        <p:spPr>
          <a:xfrm>
            <a:off x="3918857" y="3928295"/>
            <a:ext cx="2612700" cy="623400"/>
          </a:xfrm>
          <a:prstGeom prst="rect">
            <a:avLst/>
          </a:prstGeom>
          <a:noFill/>
          <a:ln>
            <a:noFill/>
          </a:ln>
        </p:spPr>
        <p:txBody>
          <a:bodyPr anchorCtr="0" anchor="t" bIns="34275" lIns="68575" spcFirstLastPara="1" rIns="68575" wrap="square" tIns="34275">
            <a:spAutoFit/>
          </a:bodyPr>
          <a:lstStyle/>
          <a:p>
            <a:pPr indent="0" lvl="1" marL="0" marR="0" rtl="0" algn="l">
              <a:spcBef>
                <a:spcPts val="0"/>
              </a:spcBef>
              <a:spcAft>
                <a:spcPts val="0"/>
              </a:spcAft>
              <a:buNone/>
            </a:pPr>
            <a:r>
              <a:rPr b="1" i="0" lang="it" sz="1800" u="none" cap="none" strike="noStrike">
                <a:solidFill>
                  <a:srgbClr val="000000"/>
                </a:solidFill>
                <a:latin typeface="Poppins"/>
                <a:ea typeface="Poppins"/>
                <a:cs typeface="Poppins"/>
                <a:sym typeface="Poppins"/>
              </a:rPr>
              <a:t>Anchoring and Adjustment</a:t>
            </a:r>
            <a:endParaRPr i="0" sz="1800" u="none" cap="none" strike="noStrike">
              <a:solidFill>
                <a:srgbClr val="000000"/>
              </a:solidFill>
              <a:latin typeface="Poppins"/>
              <a:ea typeface="Poppins"/>
              <a:cs typeface="Poppins"/>
              <a:sym typeface="Poppins"/>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3" name="Shape 3113"/>
        <p:cNvGrpSpPr/>
        <p:nvPr/>
      </p:nvGrpSpPr>
      <p:grpSpPr>
        <a:xfrm>
          <a:off x="0" y="0"/>
          <a:ext cx="0" cy="0"/>
          <a:chOff x="0" y="0"/>
          <a:chExt cx="0" cy="0"/>
        </a:xfrm>
      </p:grpSpPr>
      <p:sp>
        <p:nvSpPr>
          <p:cNvPr id="3114" name="Google Shape;3114;p255"/>
          <p:cNvSpPr txBox="1"/>
          <p:nvPr/>
        </p:nvSpPr>
        <p:spPr>
          <a:xfrm>
            <a:off x="507998" y="1322592"/>
            <a:ext cx="5588100" cy="8205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1400"/>
              <a:buFont typeface="Arial"/>
              <a:buNone/>
            </a:pPr>
            <a:r>
              <a:rPr lang="it" sz="1400">
                <a:solidFill>
                  <a:schemeClr val="dk1"/>
                </a:solidFill>
                <a:latin typeface="Poppins"/>
                <a:ea typeface="Poppins"/>
                <a:cs typeface="Poppins"/>
                <a:sym typeface="Poppins"/>
              </a:rPr>
              <a:t>The representativeness heuristic is used to answer questions like: </a:t>
            </a:r>
            <a:endParaRPr sz="1100">
              <a:latin typeface="Poppins"/>
              <a:ea typeface="Poppins"/>
              <a:cs typeface="Poppins"/>
              <a:sym typeface="Poppins"/>
            </a:endParaRPr>
          </a:p>
          <a:p>
            <a:pPr indent="-254000" lvl="0" marL="254000" marR="0" rtl="0" algn="l">
              <a:lnSpc>
                <a:spcPct val="90000"/>
              </a:lnSpc>
              <a:spcBef>
                <a:spcPts val="800"/>
              </a:spcBef>
              <a:spcAft>
                <a:spcPts val="0"/>
              </a:spcAft>
              <a:buClr>
                <a:schemeClr val="dk1"/>
              </a:buClr>
              <a:buSzPts val="1400"/>
              <a:buFont typeface="Arial"/>
              <a:buChar char="•"/>
            </a:pPr>
            <a:r>
              <a:rPr lang="it" sz="1400">
                <a:solidFill>
                  <a:schemeClr val="dk1"/>
                </a:solidFill>
                <a:latin typeface="Poppins"/>
                <a:ea typeface="Poppins"/>
                <a:cs typeface="Poppins"/>
                <a:sym typeface="Poppins"/>
              </a:rPr>
              <a:t>What is the likelihood that object A </a:t>
            </a:r>
            <a:r>
              <a:rPr b="1" lang="it" sz="1400">
                <a:solidFill>
                  <a:schemeClr val="dk1"/>
                </a:solidFill>
                <a:latin typeface="Poppins"/>
                <a:ea typeface="Poppins"/>
                <a:cs typeface="Poppins"/>
                <a:sym typeface="Poppins"/>
              </a:rPr>
              <a:t>belongs</a:t>
            </a:r>
            <a:r>
              <a:rPr lang="it" sz="1400">
                <a:solidFill>
                  <a:schemeClr val="dk1"/>
                </a:solidFill>
                <a:latin typeface="Poppins"/>
                <a:ea typeface="Poppins"/>
                <a:cs typeface="Poppins"/>
                <a:sym typeface="Poppins"/>
              </a:rPr>
              <a:t> to class B?</a:t>
            </a:r>
            <a:endParaRPr sz="1100">
              <a:latin typeface="Poppins"/>
              <a:ea typeface="Poppins"/>
              <a:cs typeface="Poppins"/>
              <a:sym typeface="Poppins"/>
            </a:endParaRPr>
          </a:p>
          <a:p>
            <a:pPr indent="-254000" lvl="0" marL="254000" marR="0" rtl="0" algn="l">
              <a:lnSpc>
                <a:spcPct val="90000"/>
              </a:lnSpc>
              <a:spcBef>
                <a:spcPts val="800"/>
              </a:spcBef>
              <a:spcAft>
                <a:spcPts val="0"/>
              </a:spcAft>
              <a:buClr>
                <a:schemeClr val="dk1"/>
              </a:buClr>
              <a:buSzPts val="1400"/>
              <a:buFont typeface="Arial"/>
              <a:buChar char="•"/>
            </a:pPr>
            <a:r>
              <a:rPr lang="it" sz="1400">
                <a:solidFill>
                  <a:schemeClr val="dk1"/>
                </a:solidFill>
                <a:latin typeface="Poppins"/>
                <a:ea typeface="Poppins"/>
                <a:cs typeface="Poppins"/>
                <a:sym typeface="Poppins"/>
              </a:rPr>
              <a:t>What is the likelihood that </a:t>
            </a:r>
            <a:r>
              <a:rPr b="1" lang="it" sz="1400">
                <a:solidFill>
                  <a:schemeClr val="dk1"/>
                </a:solidFill>
                <a:latin typeface="Poppins"/>
                <a:ea typeface="Poppins"/>
                <a:cs typeface="Poppins"/>
                <a:sym typeface="Poppins"/>
              </a:rPr>
              <a:t>the event A originates from</a:t>
            </a:r>
            <a:r>
              <a:rPr lang="it" sz="1400">
                <a:solidFill>
                  <a:schemeClr val="dk1"/>
                </a:solidFill>
                <a:latin typeface="Poppins"/>
                <a:ea typeface="Poppins"/>
                <a:cs typeface="Poppins"/>
                <a:sym typeface="Poppins"/>
              </a:rPr>
              <a:t> process B?</a:t>
            </a:r>
            <a:endParaRPr sz="1100">
              <a:latin typeface="Poppins"/>
              <a:ea typeface="Poppins"/>
              <a:cs typeface="Poppins"/>
              <a:sym typeface="Poppins"/>
            </a:endParaRPr>
          </a:p>
        </p:txBody>
      </p:sp>
      <p:sp>
        <p:nvSpPr>
          <p:cNvPr id="3115" name="Google Shape;3115;p255"/>
          <p:cNvSpPr txBox="1"/>
          <p:nvPr/>
        </p:nvSpPr>
        <p:spPr>
          <a:xfrm>
            <a:off x="526314" y="2581725"/>
            <a:ext cx="5588100" cy="4287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1400"/>
              <a:buFont typeface="Arial"/>
              <a:buNone/>
            </a:pPr>
            <a:r>
              <a:rPr b="1" lang="it" sz="1400">
                <a:solidFill>
                  <a:schemeClr val="dk1"/>
                </a:solidFill>
                <a:latin typeface="Poppins"/>
                <a:ea typeface="Poppins"/>
                <a:cs typeface="Poppins"/>
                <a:sym typeface="Poppins"/>
              </a:rPr>
              <a:t>Likelihoods </a:t>
            </a:r>
            <a:r>
              <a:rPr lang="it" sz="1400">
                <a:solidFill>
                  <a:schemeClr val="dk1"/>
                </a:solidFill>
                <a:latin typeface="Poppins"/>
                <a:ea typeface="Poppins"/>
                <a:cs typeface="Poppins"/>
                <a:sym typeface="Poppins"/>
              </a:rPr>
              <a:t>are assessed on the basis of how much A is </a:t>
            </a:r>
            <a:r>
              <a:rPr b="1" i="1" lang="it" sz="1400">
                <a:solidFill>
                  <a:schemeClr val="dk1"/>
                </a:solidFill>
                <a:latin typeface="Poppins"/>
                <a:ea typeface="Poppins"/>
                <a:cs typeface="Poppins"/>
                <a:sym typeface="Poppins"/>
              </a:rPr>
              <a:t>representative</a:t>
            </a:r>
            <a:r>
              <a:rPr lang="it" sz="1400">
                <a:solidFill>
                  <a:schemeClr val="dk1"/>
                </a:solidFill>
                <a:latin typeface="Poppins"/>
                <a:ea typeface="Poppins"/>
                <a:cs typeface="Poppins"/>
                <a:sym typeface="Poppins"/>
              </a:rPr>
              <a:t> of B</a:t>
            </a:r>
            <a:endParaRPr b="1" sz="1400">
              <a:solidFill>
                <a:schemeClr val="dk1"/>
              </a:solidFill>
              <a:latin typeface="Poppins"/>
              <a:ea typeface="Poppins"/>
              <a:cs typeface="Poppins"/>
              <a:sym typeface="Poppins"/>
            </a:endParaRPr>
          </a:p>
        </p:txBody>
      </p:sp>
      <p:sp>
        <p:nvSpPr>
          <p:cNvPr id="3116" name="Google Shape;3116;p255"/>
          <p:cNvSpPr txBox="1"/>
          <p:nvPr/>
        </p:nvSpPr>
        <p:spPr>
          <a:xfrm>
            <a:off x="526314" y="3440967"/>
            <a:ext cx="5551500" cy="4266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000000"/>
              </a:buClr>
              <a:buSzPts val="1400"/>
              <a:buFont typeface="Arial"/>
              <a:buNone/>
            </a:pPr>
            <a:r>
              <a:rPr i="1" lang="it" sz="1400" u="none" strike="noStrike">
                <a:solidFill>
                  <a:srgbClr val="000000"/>
                </a:solidFill>
                <a:latin typeface="Poppins"/>
                <a:ea typeface="Poppins"/>
                <a:cs typeface="Poppins"/>
                <a:sym typeface="Poppins"/>
              </a:rPr>
              <a:t>If </a:t>
            </a:r>
            <a:r>
              <a:rPr i="0" lang="it" sz="1400" u="none" strike="noStrike">
                <a:solidFill>
                  <a:srgbClr val="000000"/>
                </a:solidFill>
                <a:latin typeface="Poppins"/>
                <a:ea typeface="Poppins"/>
                <a:cs typeface="Poppins"/>
                <a:sym typeface="Poppins"/>
              </a:rPr>
              <a:t>A is highly representative of B </a:t>
            </a:r>
            <a:r>
              <a:rPr i="1" lang="it" sz="1400" u="none" strike="noStrike">
                <a:solidFill>
                  <a:srgbClr val="000000"/>
                </a:solidFill>
                <a:latin typeface="Poppins"/>
                <a:ea typeface="Poppins"/>
                <a:cs typeface="Poppins"/>
                <a:sym typeface="Poppins"/>
              </a:rPr>
              <a:t>then the likelihood that A originated from B is judged as high</a:t>
            </a:r>
            <a:r>
              <a:rPr i="0" lang="it" sz="1400" u="none" strike="noStrike">
                <a:solidFill>
                  <a:srgbClr val="000000"/>
                </a:solidFill>
                <a:latin typeface="Poppins"/>
                <a:ea typeface="Poppins"/>
                <a:cs typeface="Poppins"/>
                <a:sym typeface="Poppins"/>
              </a:rPr>
              <a:t>. </a:t>
            </a:r>
            <a:endParaRPr b="1" sz="1400">
              <a:solidFill>
                <a:schemeClr val="dk1"/>
              </a:solidFill>
              <a:latin typeface="Poppins"/>
              <a:ea typeface="Poppins"/>
              <a:cs typeface="Poppins"/>
              <a:sym typeface="Poppins"/>
            </a:endParaRPr>
          </a:p>
        </p:txBody>
      </p:sp>
      <p:pic>
        <p:nvPicPr>
          <p:cNvPr id="3117" name="Google Shape;3117;p255"/>
          <p:cNvPicPr preferRelativeResize="0"/>
          <p:nvPr/>
        </p:nvPicPr>
        <p:blipFill rotWithShape="1">
          <a:blip r:embed="rId3">
            <a:alphaModFix/>
          </a:blip>
          <a:srcRect b="0" l="0" r="48307" t="0"/>
          <a:stretch/>
        </p:blipFill>
        <p:spPr>
          <a:xfrm>
            <a:off x="6790427" y="0"/>
            <a:ext cx="2353573" cy="5143500"/>
          </a:xfrm>
          <a:prstGeom prst="rect">
            <a:avLst/>
          </a:prstGeom>
          <a:noFill/>
          <a:ln>
            <a:noFill/>
          </a:ln>
        </p:spPr>
      </p:pic>
      <p:sp>
        <p:nvSpPr>
          <p:cNvPr id="3118" name="Google Shape;3118;p255"/>
          <p:cNvSpPr txBox="1"/>
          <p:nvPr/>
        </p:nvSpPr>
        <p:spPr>
          <a:xfrm>
            <a:off x="508397" y="428625"/>
            <a:ext cx="7341600" cy="689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it" sz="3300">
                <a:solidFill>
                  <a:schemeClr val="dk1"/>
                </a:solidFill>
                <a:latin typeface="Poppins"/>
                <a:ea typeface="Poppins"/>
                <a:cs typeface="Poppins"/>
                <a:sym typeface="Poppins"/>
              </a:rPr>
              <a:t>Representativeness</a:t>
            </a:r>
            <a:endParaRPr sz="1100">
              <a:latin typeface="Poppins"/>
              <a:ea typeface="Poppins"/>
              <a:cs typeface="Poppins"/>
              <a:sym typeface="Poppins"/>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2" name="Shape 3122"/>
        <p:cNvGrpSpPr/>
        <p:nvPr/>
      </p:nvGrpSpPr>
      <p:grpSpPr>
        <a:xfrm>
          <a:off x="0" y="0"/>
          <a:ext cx="0" cy="0"/>
          <a:chOff x="0" y="0"/>
          <a:chExt cx="0" cy="0"/>
        </a:xfrm>
      </p:grpSpPr>
      <p:sp>
        <p:nvSpPr>
          <p:cNvPr id="3123" name="Google Shape;3123;p256"/>
          <p:cNvSpPr txBox="1"/>
          <p:nvPr/>
        </p:nvSpPr>
        <p:spPr>
          <a:xfrm>
            <a:off x="507998" y="1268195"/>
            <a:ext cx="6096000" cy="4878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chemeClr val="dk1"/>
              </a:buClr>
              <a:buSzPts val="1400"/>
              <a:buFont typeface="Arial"/>
              <a:buNone/>
            </a:pPr>
            <a:r>
              <a:rPr lang="it" sz="1400">
                <a:solidFill>
                  <a:schemeClr val="dk1"/>
                </a:solidFill>
                <a:latin typeface="Poppins"/>
                <a:ea typeface="Poppins"/>
                <a:cs typeface="Poppins"/>
                <a:sym typeface="Poppins"/>
              </a:rPr>
              <a:t>People make mistakes when they judge whether a particular event belongs to a specific process or category</a:t>
            </a:r>
            <a:endParaRPr sz="1400">
              <a:solidFill>
                <a:schemeClr val="dk1"/>
              </a:solidFill>
              <a:latin typeface="Poppins"/>
              <a:ea typeface="Poppins"/>
              <a:cs typeface="Poppins"/>
              <a:sym typeface="Poppins"/>
            </a:endParaRPr>
          </a:p>
        </p:txBody>
      </p:sp>
      <p:sp>
        <p:nvSpPr>
          <p:cNvPr id="3124" name="Google Shape;3124;p256"/>
          <p:cNvSpPr txBox="1"/>
          <p:nvPr/>
        </p:nvSpPr>
        <p:spPr>
          <a:xfrm>
            <a:off x="507998" y="2113029"/>
            <a:ext cx="6096000" cy="5718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1400"/>
              <a:buFont typeface="Arial"/>
              <a:buNone/>
            </a:pPr>
            <a:r>
              <a:rPr lang="it" sz="1400">
                <a:solidFill>
                  <a:schemeClr val="dk1"/>
                </a:solidFill>
                <a:latin typeface="Poppins"/>
                <a:ea typeface="Poppins"/>
                <a:cs typeface="Poppins"/>
                <a:sym typeface="Poppins"/>
              </a:rPr>
              <a:t>In other words, likelihood judgements are made based on how much an event is representative of the process being evaluated…</a:t>
            </a:r>
            <a:endParaRPr sz="1100">
              <a:latin typeface="Poppins"/>
              <a:ea typeface="Poppins"/>
              <a:cs typeface="Poppins"/>
              <a:sym typeface="Poppins"/>
            </a:endParaRPr>
          </a:p>
        </p:txBody>
      </p:sp>
      <p:sp>
        <p:nvSpPr>
          <p:cNvPr id="3125" name="Google Shape;3125;p256"/>
          <p:cNvSpPr txBox="1"/>
          <p:nvPr/>
        </p:nvSpPr>
        <p:spPr>
          <a:xfrm>
            <a:off x="507998" y="3041829"/>
            <a:ext cx="6105900" cy="7269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chemeClr val="dk1"/>
              </a:buClr>
              <a:buSzPts val="1400"/>
              <a:buFont typeface="Arial"/>
              <a:buNone/>
            </a:pPr>
            <a:r>
              <a:rPr lang="it" sz="1400">
                <a:solidFill>
                  <a:schemeClr val="dk1"/>
                </a:solidFill>
                <a:latin typeface="Poppins"/>
                <a:ea typeface="Poppins"/>
                <a:cs typeface="Poppins"/>
                <a:sym typeface="Poppins"/>
              </a:rPr>
              <a:t>In doing these evaluations people end up NEGLECTING </a:t>
            </a:r>
            <a:r>
              <a:rPr b="1" lang="it" sz="1400">
                <a:solidFill>
                  <a:schemeClr val="dk1"/>
                </a:solidFill>
                <a:latin typeface="Poppins"/>
                <a:ea typeface="Poppins"/>
                <a:cs typeface="Poppins"/>
                <a:sym typeface="Poppins"/>
              </a:rPr>
              <a:t>sample size </a:t>
            </a:r>
            <a:r>
              <a:rPr lang="it" sz="1400">
                <a:solidFill>
                  <a:schemeClr val="dk1"/>
                </a:solidFill>
                <a:latin typeface="Poppins"/>
                <a:ea typeface="Poppins"/>
                <a:cs typeface="Poppins"/>
                <a:sym typeface="Poppins"/>
              </a:rPr>
              <a:t>or the </a:t>
            </a:r>
            <a:r>
              <a:rPr b="1" lang="it" sz="1400">
                <a:solidFill>
                  <a:schemeClr val="dk1"/>
                </a:solidFill>
                <a:latin typeface="Poppins"/>
                <a:ea typeface="Poppins"/>
                <a:cs typeface="Poppins"/>
                <a:sym typeface="Poppins"/>
              </a:rPr>
              <a:t>laws of probability.</a:t>
            </a:r>
            <a:endParaRPr sz="1100">
              <a:latin typeface="Poppins"/>
              <a:ea typeface="Poppins"/>
              <a:cs typeface="Poppins"/>
              <a:sym typeface="Poppins"/>
            </a:endParaRPr>
          </a:p>
        </p:txBody>
      </p:sp>
      <p:sp>
        <p:nvSpPr>
          <p:cNvPr id="3126" name="Google Shape;3126;p256"/>
          <p:cNvSpPr txBox="1"/>
          <p:nvPr/>
        </p:nvSpPr>
        <p:spPr>
          <a:xfrm>
            <a:off x="508397" y="428625"/>
            <a:ext cx="7341600" cy="689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it" sz="3300">
                <a:solidFill>
                  <a:schemeClr val="dk1"/>
                </a:solidFill>
                <a:latin typeface="Poppins"/>
                <a:ea typeface="Poppins"/>
                <a:cs typeface="Poppins"/>
                <a:sym typeface="Poppins"/>
              </a:rPr>
              <a:t>Representativeness</a:t>
            </a:r>
            <a:endParaRPr sz="1100">
              <a:latin typeface="Poppins"/>
              <a:ea typeface="Poppins"/>
              <a:cs typeface="Poppins"/>
              <a:sym typeface="Poppins"/>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1" name="Shape 3131"/>
        <p:cNvGrpSpPr/>
        <p:nvPr/>
      </p:nvGrpSpPr>
      <p:grpSpPr>
        <a:xfrm>
          <a:off x="0" y="0"/>
          <a:ext cx="0" cy="0"/>
          <a:chOff x="0" y="0"/>
          <a:chExt cx="0" cy="0"/>
        </a:xfrm>
      </p:grpSpPr>
      <p:sp>
        <p:nvSpPr>
          <p:cNvPr id="3132" name="Google Shape;3132;p257"/>
          <p:cNvSpPr txBox="1"/>
          <p:nvPr/>
        </p:nvSpPr>
        <p:spPr>
          <a:xfrm>
            <a:off x="841076" y="1297825"/>
            <a:ext cx="7461900" cy="12738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000000"/>
              </a:buClr>
              <a:buSzPts val="1400"/>
              <a:buFont typeface="Arial"/>
              <a:buNone/>
            </a:pPr>
            <a:r>
              <a:rPr i="0" lang="it" sz="1400" u="none" strike="noStrike">
                <a:solidFill>
                  <a:srgbClr val="000000"/>
                </a:solidFill>
                <a:latin typeface="Poppins"/>
                <a:ea typeface="Poppins"/>
                <a:cs typeface="Poppins"/>
                <a:sym typeface="Poppins"/>
              </a:rPr>
              <a:t>People rely on this heuristic when they need to make judgments regarding the likelihood of future events</a:t>
            </a:r>
            <a:endParaRPr sz="1100">
              <a:latin typeface="Poppins"/>
              <a:ea typeface="Poppins"/>
              <a:cs typeface="Poppins"/>
              <a:sym typeface="Poppins"/>
            </a:endParaRPr>
          </a:p>
          <a:p>
            <a:pPr indent="0" lvl="0" marL="0" marR="0" rtl="0" algn="l">
              <a:lnSpc>
                <a:spcPct val="90000"/>
              </a:lnSpc>
              <a:spcBef>
                <a:spcPts val="800"/>
              </a:spcBef>
              <a:spcAft>
                <a:spcPts val="0"/>
              </a:spcAft>
              <a:buClr>
                <a:srgbClr val="000000"/>
              </a:buClr>
              <a:buSzPts val="1400"/>
              <a:buFont typeface="Arial"/>
              <a:buNone/>
            </a:pPr>
            <a:r>
              <a:rPr i="0" lang="it" sz="1400" u="none" strike="noStrike">
                <a:solidFill>
                  <a:srgbClr val="000000"/>
                </a:solidFill>
                <a:latin typeface="Poppins"/>
                <a:ea typeface="Poppins"/>
                <a:cs typeface="Poppins"/>
                <a:sym typeface="Poppins"/>
              </a:rPr>
              <a:t> In making this type of judgments they use the information that comes more easily to their minds. </a:t>
            </a:r>
            <a:endParaRPr sz="1400">
              <a:solidFill>
                <a:schemeClr val="dk1"/>
              </a:solidFill>
              <a:latin typeface="Poppins"/>
              <a:ea typeface="Poppins"/>
              <a:cs typeface="Poppins"/>
              <a:sym typeface="Poppins"/>
            </a:endParaRPr>
          </a:p>
        </p:txBody>
      </p:sp>
      <p:sp>
        <p:nvSpPr>
          <p:cNvPr id="3133" name="Google Shape;3133;p257"/>
          <p:cNvSpPr txBox="1"/>
          <p:nvPr/>
        </p:nvSpPr>
        <p:spPr>
          <a:xfrm>
            <a:off x="841076" y="2927836"/>
            <a:ext cx="7461900" cy="18990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chemeClr val="dk1"/>
              </a:buClr>
              <a:buSzPts val="1400"/>
              <a:buFont typeface="Arial"/>
              <a:buNone/>
            </a:pPr>
            <a:r>
              <a:rPr lang="it" sz="1400">
                <a:solidFill>
                  <a:schemeClr val="dk1"/>
                </a:solidFill>
                <a:latin typeface="Poppins"/>
                <a:ea typeface="Poppins"/>
                <a:cs typeface="Poppins"/>
                <a:sym typeface="Poppins"/>
              </a:rPr>
              <a:t>However, our memory:</a:t>
            </a:r>
            <a:endParaRPr sz="1100">
              <a:latin typeface="Poppins"/>
              <a:ea typeface="Poppins"/>
              <a:cs typeface="Poppins"/>
              <a:sym typeface="Poppins"/>
            </a:endParaRPr>
          </a:p>
          <a:p>
            <a:pPr indent="-254000" lvl="0" marL="254000" marR="0" rtl="0" algn="l">
              <a:lnSpc>
                <a:spcPct val="90000"/>
              </a:lnSpc>
              <a:spcBef>
                <a:spcPts val="800"/>
              </a:spcBef>
              <a:spcAft>
                <a:spcPts val="0"/>
              </a:spcAft>
              <a:buClr>
                <a:schemeClr val="dk1"/>
              </a:buClr>
              <a:buSzPts val="1400"/>
              <a:buFont typeface="Poppins"/>
              <a:buChar char="-"/>
            </a:pPr>
            <a:r>
              <a:rPr lang="it" sz="1400">
                <a:solidFill>
                  <a:schemeClr val="dk1"/>
                </a:solidFill>
                <a:latin typeface="Poppins"/>
                <a:ea typeface="Poppins"/>
                <a:cs typeface="Poppins"/>
                <a:sym typeface="Poppins"/>
              </a:rPr>
              <a:t>is not perfect</a:t>
            </a:r>
            <a:endParaRPr sz="1400">
              <a:solidFill>
                <a:schemeClr val="dk1"/>
              </a:solidFill>
              <a:latin typeface="Poppins"/>
              <a:ea typeface="Poppins"/>
              <a:cs typeface="Poppins"/>
              <a:sym typeface="Poppins"/>
            </a:endParaRPr>
          </a:p>
          <a:p>
            <a:pPr indent="-254000" lvl="0" marL="254000" marR="0" rtl="0" algn="l">
              <a:lnSpc>
                <a:spcPct val="90000"/>
              </a:lnSpc>
              <a:spcBef>
                <a:spcPts val="800"/>
              </a:spcBef>
              <a:spcAft>
                <a:spcPts val="0"/>
              </a:spcAft>
              <a:buClr>
                <a:schemeClr val="dk1"/>
              </a:buClr>
              <a:buSzPts val="1400"/>
              <a:buFont typeface="Poppins"/>
              <a:buChar char="-"/>
            </a:pPr>
            <a:r>
              <a:rPr lang="it" sz="1400">
                <a:solidFill>
                  <a:schemeClr val="dk1"/>
                </a:solidFill>
                <a:latin typeface="Poppins"/>
                <a:ea typeface="Poppins"/>
                <a:cs typeface="Poppins"/>
                <a:sym typeface="Poppins"/>
              </a:rPr>
              <a:t>Does </a:t>
            </a:r>
            <a:r>
              <a:rPr lang="it" sz="1400" u="sng">
                <a:solidFill>
                  <a:schemeClr val="dk1"/>
                </a:solidFill>
                <a:latin typeface="Poppins"/>
                <a:ea typeface="Poppins"/>
                <a:cs typeface="Poppins"/>
                <a:sym typeface="Poppins"/>
              </a:rPr>
              <a:t>not</a:t>
            </a:r>
            <a:r>
              <a:rPr lang="it" sz="1400">
                <a:solidFill>
                  <a:schemeClr val="dk1"/>
                </a:solidFill>
                <a:latin typeface="Poppins"/>
                <a:ea typeface="Poppins"/>
                <a:cs typeface="Poppins"/>
                <a:sym typeface="Poppins"/>
              </a:rPr>
              <a:t> work by employing statistical principles</a:t>
            </a:r>
            <a:endParaRPr sz="1400">
              <a:solidFill>
                <a:schemeClr val="dk1"/>
              </a:solidFill>
              <a:latin typeface="Poppins"/>
              <a:ea typeface="Poppins"/>
              <a:cs typeface="Poppins"/>
              <a:sym typeface="Poppins"/>
            </a:endParaRPr>
          </a:p>
          <a:p>
            <a:pPr indent="-254000" lvl="0" marL="254000" marR="0" rtl="0" algn="l">
              <a:lnSpc>
                <a:spcPct val="90000"/>
              </a:lnSpc>
              <a:spcBef>
                <a:spcPts val="800"/>
              </a:spcBef>
              <a:spcAft>
                <a:spcPts val="0"/>
              </a:spcAft>
              <a:buClr>
                <a:schemeClr val="dk1"/>
              </a:buClr>
              <a:buSzPts val="1400"/>
              <a:buFont typeface="Poppins"/>
              <a:buChar char="-"/>
            </a:pPr>
            <a:r>
              <a:rPr lang="it" sz="1400">
                <a:solidFill>
                  <a:schemeClr val="dk1"/>
                </a:solidFill>
                <a:latin typeface="Poppins"/>
                <a:ea typeface="Poppins"/>
                <a:cs typeface="Poppins"/>
                <a:sym typeface="Poppins"/>
              </a:rPr>
              <a:t>Is influenced by psychological factors like our cognitive limitations</a:t>
            </a:r>
            <a:endParaRPr sz="1400">
              <a:solidFill>
                <a:schemeClr val="dk1"/>
              </a:solidFill>
              <a:latin typeface="Poppins"/>
              <a:ea typeface="Poppins"/>
              <a:cs typeface="Poppins"/>
              <a:sym typeface="Poppins"/>
            </a:endParaRPr>
          </a:p>
        </p:txBody>
      </p:sp>
      <p:sp>
        <p:nvSpPr>
          <p:cNvPr id="3134" name="Google Shape;3134;p257"/>
          <p:cNvSpPr txBox="1"/>
          <p:nvPr/>
        </p:nvSpPr>
        <p:spPr>
          <a:xfrm>
            <a:off x="508397" y="428625"/>
            <a:ext cx="7341600" cy="689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it" sz="3300">
                <a:solidFill>
                  <a:schemeClr val="dk1"/>
                </a:solidFill>
                <a:latin typeface="Poppins"/>
                <a:ea typeface="Poppins"/>
                <a:cs typeface="Poppins"/>
                <a:sym typeface="Poppins"/>
              </a:rPr>
              <a:t>Availability Heuristic</a:t>
            </a:r>
            <a:endParaRPr sz="1100">
              <a:latin typeface="Poppins"/>
              <a:ea typeface="Poppins"/>
              <a:cs typeface="Poppins"/>
              <a:sym typeface="Poppins"/>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8" name="Shape 3138"/>
        <p:cNvGrpSpPr/>
        <p:nvPr/>
      </p:nvGrpSpPr>
      <p:grpSpPr>
        <a:xfrm>
          <a:off x="0" y="0"/>
          <a:ext cx="0" cy="0"/>
          <a:chOff x="0" y="0"/>
          <a:chExt cx="0" cy="0"/>
        </a:xfrm>
      </p:grpSpPr>
      <p:sp>
        <p:nvSpPr>
          <p:cNvPr id="3139" name="Google Shape;3139;p258"/>
          <p:cNvSpPr txBox="1"/>
          <p:nvPr/>
        </p:nvSpPr>
        <p:spPr>
          <a:xfrm>
            <a:off x="806570" y="1450178"/>
            <a:ext cx="7461900" cy="9786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000000"/>
              </a:buClr>
              <a:buSzPts val="1400"/>
              <a:buFont typeface="Arial"/>
              <a:buNone/>
            </a:pPr>
            <a:r>
              <a:rPr i="0" lang="it" sz="1400" u="none" strike="noStrike">
                <a:solidFill>
                  <a:srgbClr val="000000"/>
                </a:solidFill>
                <a:latin typeface="Poppins"/>
                <a:ea typeface="Poppins"/>
                <a:cs typeface="Poppins"/>
                <a:sym typeface="Poppins"/>
              </a:rPr>
              <a:t>The psychological processes behind the availability heuristic are</a:t>
            </a:r>
            <a:endParaRPr sz="1100">
              <a:latin typeface="Poppins"/>
              <a:ea typeface="Poppins"/>
              <a:cs typeface="Poppins"/>
              <a:sym typeface="Poppins"/>
            </a:endParaRPr>
          </a:p>
          <a:p>
            <a:pPr indent="0" lvl="0" marL="0" marR="0" rtl="0" algn="l">
              <a:lnSpc>
                <a:spcPct val="90000"/>
              </a:lnSpc>
              <a:spcBef>
                <a:spcPts val="800"/>
              </a:spcBef>
              <a:spcAft>
                <a:spcPts val="0"/>
              </a:spcAft>
              <a:buClr>
                <a:srgbClr val="000000"/>
              </a:buClr>
              <a:buSzPts val="1400"/>
              <a:buFont typeface="Arial"/>
              <a:buNone/>
            </a:pPr>
            <a:r>
              <a:rPr i="0" lang="it" sz="1400" u="none" strike="noStrike">
                <a:solidFill>
                  <a:srgbClr val="000000"/>
                </a:solidFill>
                <a:latin typeface="Poppins"/>
                <a:ea typeface="Poppins"/>
                <a:cs typeface="Poppins"/>
                <a:sym typeface="Poppins"/>
              </a:rPr>
              <a:t>particularly powerful and pervasive. Some of them are:</a:t>
            </a:r>
            <a:endParaRPr sz="1400">
              <a:solidFill>
                <a:schemeClr val="dk1"/>
              </a:solidFill>
              <a:latin typeface="Poppins"/>
              <a:ea typeface="Poppins"/>
              <a:cs typeface="Poppins"/>
              <a:sym typeface="Poppins"/>
            </a:endParaRPr>
          </a:p>
        </p:txBody>
      </p:sp>
      <p:sp>
        <p:nvSpPr>
          <p:cNvPr id="3140" name="Google Shape;3140;p258"/>
          <p:cNvSpPr txBox="1"/>
          <p:nvPr/>
        </p:nvSpPr>
        <p:spPr>
          <a:xfrm>
            <a:off x="796179" y="2428679"/>
            <a:ext cx="7461900" cy="1899000"/>
          </a:xfrm>
          <a:prstGeom prst="rect">
            <a:avLst/>
          </a:prstGeom>
          <a:noFill/>
          <a:ln>
            <a:noFill/>
          </a:ln>
        </p:spPr>
        <p:txBody>
          <a:bodyPr anchorCtr="0" anchor="t" bIns="34275" lIns="68575" spcFirstLastPara="1" rIns="68575" wrap="square" tIns="34275">
            <a:normAutofit/>
          </a:bodyPr>
          <a:lstStyle/>
          <a:p>
            <a:pPr indent="-254000" lvl="0" marL="254000" marR="0" rtl="0" algn="l">
              <a:lnSpc>
                <a:spcPct val="90000"/>
              </a:lnSpc>
              <a:spcBef>
                <a:spcPts val="0"/>
              </a:spcBef>
              <a:spcAft>
                <a:spcPts val="0"/>
              </a:spcAft>
              <a:buClr>
                <a:schemeClr val="dk1"/>
              </a:buClr>
              <a:buSzPts val="1400"/>
              <a:buFont typeface="Poppins"/>
              <a:buChar char="•"/>
            </a:pPr>
            <a:r>
              <a:rPr lang="it" sz="1400">
                <a:solidFill>
                  <a:schemeClr val="dk1"/>
                </a:solidFill>
                <a:latin typeface="Poppins"/>
                <a:ea typeface="Poppins"/>
                <a:cs typeface="Poppins"/>
                <a:sym typeface="Poppins"/>
              </a:rPr>
              <a:t>Likeness-driven associations.</a:t>
            </a:r>
            <a:endParaRPr sz="1100">
              <a:latin typeface="Poppins"/>
              <a:ea typeface="Poppins"/>
              <a:cs typeface="Poppins"/>
              <a:sym typeface="Poppins"/>
            </a:endParaRPr>
          </a:p>
          <a:p>
            <a:pPr indent="-254000" lvl="0" marL="254000" marR="0" rtl="0" algn="l">
              <a:lnSpc>
                <a:spcPct val="90000"/>
              </a:lnSpc>
              <a:spcBef>
                <a:spcPts val="800"/>
              </a:spcBef>
              <a:spcAft>
                <a:spcPts val="0"/>
              </a:spcAft>
              <a:buClr>
                <a:schemeClr val="dk1"/>
              </a:buClr>
              <a:buSzPts val="1400"/>
              <a:buFont typeface="Poppins"/>
              <a:buChar char="•"/>
            </a:pPr>
            <a:r>
              <a:rPr lang="it" sz="1400">
                <a:solidFill>
                  <a:schemeClr val="dk1"/>
                </a:solidFill>
                <a:latin typeface="Poppins"/>
                <a:ea typeface="Poppins"/>
                <a:cs typeface="Poppins"/>
                <a:sym typeface="Poppins"/>
              </a:rPr>
              <a:t>Perceptual errors (some events are easier to remember and remain impressed in our memory).</a:t>
            </a:r>
            <a:endParaRPr sz="1100">
              <a:latin typeface="Poppins"/>
              <a:ea typeface="Poppins"/>
              <a:cs typeface="Poppins"/>
              <a:sym typeface="Poppins"/>
            </a:endParaRPr>
          </a:p>
          <a:p>
            <a:pPr indent="-254000" lvl="0" marL="254000" marR="0" rtl="0" algn="l">
              <a:lnSpc>
                <a:spcPct val="90000"/>
              </a:lnSpc>
              <a:spcBef>
                <a:spcPts val="800"/>
              </a:spcBef>
              <a:spcAft>
                <a:spcPts val="0"/>
              </a:spcAft>
              <a:buClr>
                <a:schemeClr val="dk1"/>
              </a:buClr>
              <a:buSzPts val="1400"/>
              <a:buFont typeface="Poppins"/>
              <a:buChar char="•"/>
            </a:pPr>
            <a:r>
              <a:rPr lang="it" sz="1400">
                <a:solidFill>
                  <a:schemeClr val="dk1"/>
                </a:solidFill>
                <a:latin typeface="Poppins"/>
                <a:ea typeface="Poppins"/>
                <a:cs typeface="Poppins"/>
                <a:sym typeface="Poppins"/>
              </a:rPr>
              <a:t>Memory is selective and attention plays always a main role in recalling the events.</a:t>
            </a:r>
            <a:endParaRPr sz="1400">
              <a:solidFill>
                <a:schemeClr val="dk1"/>
              </a:solidFill>
              <a:latin typeface="Poppins"/>
              <a:ea typeface="Poppins"/>
              <a:cs typeface="Poppins"/>
              <a:sym typeface="Poppins"/>
            </a:endParaRPr>
          </a:p>
        </p:txBody>
      </p:sp>
      <p:sp>
        <p:nvSpPr>
          <p:cNvPr id="3141" name="Google Shape;3141;p258"/>
          <p:cNvSpPr txBox="1"/>
          <p:nvPr/>
        </p:nvSpPr>
        <p:spPr>
          <a:xfrm>
            <a:off x="508397" y="428625"/>
            <a:ext cx="7341600" cy="689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it" sz="3300">
                <a:solidFill>
                  <a:schemeClr val="dk1"/>
                </a:solidFill>
                <a:latin typeface="Poppins"/>
                <a:ea typeface="Poppins"/>
                <a:cs typeface="Poppins"/>
                <a:sym typeface="Poppins"/>
              </a:rPr>
              <a:t>Availability Heuristic</a:t>
            </a:r>
            <a:endParaRPr sz="1100">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DD4D"/>
        </a:solidFill>
      </p:bgPr>
    </p:bg>
    <p:spTree>
      <p:nvGrpSpPr>
        <p:cNvPr id="2622" name="Shape 2622"/>
        <p:cNvGrpSpPr/>
        <p:nvPr/>
      </p:nvGrpSpPr>
      <p:grpSpPr>
        <a:xfrm>
          <a:off x="0" y="0"/>
          <a:ext cx="0" cy="0"/>
          <a:chOff x="0" y="0"/>
          <a:chExt cx="0" cy="0"/>
        </a:xfrm>
      </p:grpSpPr>
      <p:sp>
        <p:nvSpPr>
          <p:cNvPr id="2623" name="Google Shape;2623;p205"/>
          <p:cNvSpPr txBox="1"/>
          <p:nvPr>
            <p:ph idx="1" type="body"/>
          </p:nvPr>
        </p:nvSpPr>
        <p:spPr>
          <a:xfrm>
            <a:off x="508397" y="428625"/>
            <a:ext cx="7341600" cy="6894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lt1"/>
              </a:buClr>
              <a:buSzPts val="3300"/>
              <a:buNone/>
            </a:pPr>
            <a:r>
              <a:rPr lang="it">
                <a:latin typeface="Poppins"/>
                <a:ea typeface="Poppins"/>
                <a:cs typeface="Poppins"/>
                <a:sym typeface="Poppins"/>
              </a:rPr>
              <a:t>Uncertainty, Risk, and Ambiguity</a:t>
            </a:r>
            <a:endParaRPr>
              <a:latin typeface="Poppins"/>
              <a:ea typeface="Poppins"/>
              <a:cs typeface="Poppins"/>
              <a:sym typeface="Poppins"/>
            </a:endParaRPr>
          </a:p>
        </p:txBody>
      </p:sp>
      <p:sp>
        <p:nvSpPr>
          <p:cNvPr id="2624" name="Google Shape;2624;p205"/>
          <p:cNvSpPr txBox="1"/>
          <p:nvPr>
            <p:ph idx="5" type="body"/>
          </p:nvPr>
        </p:nvSpPr>
        <p:spPr>
          <a:xfrm>
            <a:off x="1513486" y="3194136"/>
            <a:ext cx="1647000" cy="746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1100"/>
              <a:buNone/>
            </a:pPr>
            <a:r>
              <a:rPr b="1" lang="it" sz="900">
                <a:latin typeface="Poppins"/>
                <a:ea typeface="Poppins"/>
                <a:cs typeface="Poppins"/>
                <a:sym typeface="Poppins"/>
              </a:rPr>
              <a:t>Lack of knowledge about future events </a:t>
            </a:r>
            <a:r>
              <a:rPr lang="it" sz="900">
                <a:latin typeface="Poppins"/>
                <a:ea typeface="Poppins"/>
                <a:cs typeface="Poppins"/>
                <a:sym typeface="Poppins"/>
              </a:rPr>
              <a:t>or outcomes, it relates to the inability to predict what will happen</a:t>
            </a:r>
            <a:endParaRPr sz="900">
              <a:latin typeface="Poppins"/>
              <a:ea typeface="Poppins"/>
              <a:cs typeface="Poppins"/>
              <a:sym typeface="Poppins"/>
            </a:endParaRPr>
          </a:p>
        </p:txBody>
      </p:sp>
      <p:sp>
        <p:nvSpPr>
          <p:cNvPr id="2625" name="Google Shape;2625;p205"/>
          <p:cNvSpPr txBox="1"/>
          <p:nvPr>
            <p:ph idx="6" type="body"/>
          </p:nvPr>
        </p:nvSpPr>
        <p:spPr>
          <a:xfrm>
            <a:off x="3752408" y="3206316"/>
            <a:ext cx="1647000" cy="746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1100"/>
              <a:buNone/>
            </a:pPr>
            <a:r>
              <a:rPr lang="it" sz="900">
                <a:latin typeface="Poppins"/>
                <a:ea typeface="Poppins"/>
                <a:cs typeface="Poppins"/>
                <a:sym typeface="Poppins"/>
              </a:rPr>
              <a:t>It involves the </a:t>
            </a:r>
            <a:r>
              <a:rPr b="1" lang="it" sz="900">
                <a:latin typeface="Poppins"/>
                <a:ea typeface="Poppins"/>
                <a:cs typeface="Poppins"/>
                <a:sym typeface="Poppins"/>
              </a:rPr>
              <a:t>measurement of uncertainty</a:t>
            </a:r>
            <a:r>
              <a:rPr lang="it" sz="900">
                <a:latin typeface="Poppins"/>
                <a:ea typeface="Poppins"/>
                <a:cs typeface="Poppins"/>
                <a:sym typeface="Poppins"/>
              </a:rPr>
              <a:t>, it is related to the probability of specific outcome</a:t>
            </a:r>
            <a:endParaRPr sz="900">
              <a:latin typeface="Poppins"/>
              <a:ea typeface="Poppins"/>
              <a:cs typeface="Poppins"/>
              <a:sym typeface="Poppins"/>
            </a:endParaRPr>
          </a:p>
        </p:txBody>
      </p:sp>
      <p:sp>
        <p:nvSpPr>
          <p:cNvPr id="2626" name="Google Shape;2626;p205"/>
          <p:cNvSpPr txBox="1"/>
          <p:nvPr>
            <p:ph idx="7" type="body"/>
          </p:nvPr>
        </p:nvSpPr>
        <p:spPr>
          <a:xfrm>
            <a:off x="5991331" y="3206316"/>
            <a:ext cx="1647000" cy="746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1100"/>
              <a:buNone/>
            </a:pPr>
            <a:r>
              <a:rPr lang="it" sz="900">
                <a:latin typeface="Poppins"/>
                <a:ea typeface="Poppins"/>
                <a:cs typeface="Poppins"/>
                <a:sym typeface="Poppins"/>
              </a:rPr>
              <a:t>It refers to situations open to </a:t>
            </a:r>
            <a:r>
              <a:rPr b="1" lang="it" sz="900">
                <a:latin typeface="Poppins"/>
                <a:ea typeface="Poppins"/>
                <a:cs typeface="Poppins"/>
                <a:sym typeface="Poppins"/>
              </a:rPr>
              <a:t>multiple</a:t>
            </a:r>
            <a:r>
              <a:rPr lang="it" sz="900">
                <a:latin typeface="Poppins"/>
                <a:ea typeface="Poppins"/>
                <a:cs typeface="Poppins"/>
                <a:sym typeface="Poppins"/>
              </a:rPr>
              <a:t> </a:t>
            </a:r>
            <a:r>
              <a:rPr b="1" lang="it" sz="900">
                <a:latin typeface="Poppins"/>
                <a:ea typeface="Poppins"/>
                <a:cs typeface="Poppins"/>
                <a:sym typeface="Poppins"/>
              </a:rPr>
              <a:t>interpretations</a:t>
            </a:r>
            <a:r>
              <a:rPr lang="it" sz="900">
                <a:latin typeface="Poppins"/>
                <a:ea typeface="Poppins"/>
                <a:cs typeface="Poppins"/>
                <a:sym typeface="Poppins"/>
              </a:rPr>
              <a:t>. it involves uncertainty, </a:t>
            </a:r>
            <a:r>
              <a:rPr b="1" lang="it" sz="900">
                <a:latin typeface="Poppins"/>
                <a:ea typeface="Poppins"/>
                <a:cs typeface="Poppins"/>
                <a:sym typeface="Poppins"/>
              </a:rPr>
              <a:t>complexity</a:t>
            </a:r>
            <a:r>
              <a:rPr lang="it" sz="900">
                <a:latin typeface="Poppins"/>
                <a:ea typeface="Poppins"/>
                <a:cs typeface="Poppins"/>
                <a:sym typeface="Poppins"/>
              </a:rPr>
              <a:t> in decision-making</a:t>
            </a:r>
            <a:endParaRPr sz="900">
              <a:latin typeface="Poppins"/>
              <a:ea typeface="Poppins"/>
              <a:cs typeface="Poppins"/>
              <a:sym typeface="Poppins"/>
            </a:endParaRPr>
          </a:p>
        </p:txBody>
      </p:sp>
      <p:sp>
        <p:nvSpPr>
          <p:cNvPr id="2627" name="Google Shape;2627;p205"/>
          <p:cNvSpPr txBox="1"/>
          <p:nvPr/>
        </p:nvSpPr>
        <p:spPr>
          <a:xfrm>
            <a:off x="1388805" y="2861966"/>
            <a:ext cx="1896300" cy="253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it" sz="1200">
                <a:solidFill>
                  <a:schemeClr val="dk1"/>
                </a:solidFill>
                <a:latin typeface="Poppins"/>
                <a:ea typeface="Poppins"/>
                <a:cs typeface="Poppins"/>
                <a:sym typeface="Poppins"/>
              </a:rPr>
              <a:t>Uncertainty</a:t>
            </a:r>
            <a:endParaRPr sz="1100">
              <a:latin typeface="Poppins"/>
              <a:ea typeface="Poppins"/>
              <a:cs typeface="Poppins"/>
              <a:sym typeface="Poppins"/>
            </a:endParaRPr>
          </a:p>
        </p:txBody>
      </p:sp>
      <p:sp>
        <p:nvSpPr>
          <p:cNvPr id="2628" name="Google Shape;2628;p205"/>
          <p:cNvSpPr txBox="1"/>
          <p:nvPr/>
        </p:nvSpPr>
        <p:spPr>
          <a:xfrm>
            <a:off x="3627728" y="2861474"/>
            <a:ext cx="1896300" cy="253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it" sz="1200">
                <a:solidFill>
                  <a:schemeClr val="dk1"/>
                </a:solidFill>
                <a:latin typeface="Poppins"/>
                <a:ea typeface="Poppins"/>
                <a:cs typeface="Poppins"/>
                <a:sym typeface="Poppins"/>
              </a:rPr>
              <a:t>Risk</a:t>
            </a:r>
            <a:endParaRPr sz="1100">
              <a:latin typeface="Poppins"/>
              <a:ea typeface="Poppins"/>
              <a:cs typeface="Poppins"/>
              <a:sym typeface="Poppins"/>
            </a:endParaRPr>
          </a:p>
        </p:txBody>
      </p:sp>
      <p:sp>
        <p:nvSpPr>
          <p:cNvPr id="2629" name="Google Shape;2629;p205"/>
          <p:cNvSpPr txBox="1"/>
          <p:nvPr/>
        </p:nvSpPr>
        <p:spPr>
          <a:xfrm>
            <a:off x="5866650" y="2861474"/>
            <a:ext cx="1896300" cy="253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it" sz="1200">
                <a:solidFill>
                  <a:schemeClr val="dk1"/>
                </a:solidFill>
                <a:latin typeface="Poppins"/>
                <a:ea typeface="Poppins"/>
                <a:cs typeface="Poppins"/>
                <a:sym typeface="Poppins"/>
              </a:rPr>
              <a:t>Ambiguity</a:t>
            </a:r>
            <a:endParaRPr sz="1100">
              <a:latin typeface="Poppins"/>
              <a:ea typeface="Poppins"/>
              <a:cs typeface="Poppins"/>
              <a:sym typeface="Poppins"/>
            </a:endParaRPr>
          </a:p>
        </p:txBody>
      </p:sp>
      <p:pic>
        <p:nvPicPr>
          <p:cNvPr id="2630" name="Google Shape;2630;p205"/>
          <p:cNvPicPr preferRelativeResize="0"/>
          <p:nvPr>
            <p:ph idx="2" type="pic"/>
          </p:nvPr>
        </p:nvPicPr>
        <p:blipFill rotWithShape="1">
          <a:blip r:embed="rId3">
            <a:alphaModFix/>
          </a:blip>
          <a:srcRect b="0" l="16302" r="16302" t="0"/>
          <a:stretch/>
        </p:blipFill>
        <p:spPr>
          <a:xfrm>
            <a:off x="1836040" y="1762125"/>
            <a:ext cx="1023300" cy="1023936"/>
          </a:xfrm>
          <a:prstGeom prst="rect">
            <a:avLst/>
          </a:prstGeom>
          <a:noFill/>
          <a:ln>
            <a:noFill/>
          </a:ln>
        </p:spPr>
      </p:pic>
      <p:pic>
        <p:nvPicPr>
          <p:cNvPr id="2631" name="Google Shape;2631;p205"/>
          <p:cNvPicPr preferRelativeResize="0"/>
          <p:nvPr>
            <p:ph idx="3" type="pic"/>
          </p:nvPr>
        </p:nvPicPr>
        <p:blipFill rotWithShape="1">
          <a:blip r:embed="rId4">
            <a:alphaModFix/>
          </a:blip>
          <a:srcRect b="0" l="16344" r="16337" t="0"/>
          <a:stretch/>
        </p:blipFill>
        <p:spPr>
          <a:xfrm>
            <a:off x="4065730" y="1751698"/>
            <a:ext cx="1023300" cy="1023936"/>
          </a:xfrm>
          <a:prstGeom prst="rect">
            <a:avLst/>
          </a:prstGeom>
          <a:noFill/>
          <a:ln>
            <a:noFill/>
          </a:ln>
        </p:spPr>
      </p:pic>
      <p:pic>
        <p:nvPicPr>
          <p:cNvPr id="2632" name="Google Shape;2632;p205"/>
          <p:cNvPicPr preferRelativeResize="0"/>
          <p:nvPr>
            <p:ph idx="4" type="pic"/>
          </p:nvPr>
        </p:nvPicPr>
        <p:blipFill rotWithShape="1">
          <a:blip r:embed="rId5">
            <a:alphaModFix/>
          </a:blip>
          <a:srcRect b="0" l="16302" r="16302" t="0"/>
          <a:stretch/>
        </p:blipFill>
        <p:spPr>
          <a:xfrm>
            <a:off x="6295420" y="1730843"/>
            <a:ext cx="1023300" cy="1023936"/>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5" name="Shape 3145"/>
        <p:cNvGrpSpPr/>
        <p:nvPr/>
      </p:nvGrpSpPr>
      <p:grpSpPr>
        <a:xfrm>
          <a:off x="0" y="0"/>
          <a:ext cx="0" cy="0"/>
          <a:chOff x="0" y="0"/>
          <a:chExt cx="0" cy="0"/>
        </a:xfrm>
      </p:grpSpPr>
      <p:sp>
        <p:nvSpPr>
          <p:cNvPr id="3146" name="Google Shape;3146;p259"/>
          <p:cNvSpPr txBox="1"/>
          <p:nvPr/>
        </p:nvSpPr>
        <p:spPr>
          <a:xfrm>
            <a:off x="806570" y="1370982"/>
            <a:ext cx="7461900" cy="2401500"/>
          </a:xfrm>
          <a:prstGeom prst="rect">
            <a:avLst/>
          </a:prstGeom>
          <a:noFill/>
          <a:ln>
            <a:noFill/>
          </a:ln>
        </p:spPr>
        <p:txBody>
          <a:bodyPr anchorCtr="0" anchor="t" bIns="34275" lIns="68575" spcFirstLastPara="1" rIns="68575" wrap="square" tIns="34275">
            <a:noAutofit/>
          </a:bodyPr>
          <a:lstStyle/>
          <a:p>
            <a:pPr indent="0" lvl="0" marL="0" marR="0" rtl="0" algn="l">
              <a:lnSpc>
                <a:spcPct val="150000"/>
              </a:lnSpc>
              <a:spcBef>
                <a:spcPts val="0"/>
              </a:spcBef>
              <a:spcAft>
                <a:spcPts val="0"/>
              </a:spcAft>
              <a:buClr>
                <a:srgbClr val="000000"/>
              </a:buClr>
              <a:buSzPts val="1400"/>
              <a:buFont typeface="Arial"/>
              <a:buNone/>
            </a:pPr>
            <a:r>
              <a:rPr i="0" lang="it" sz="1400" u="none" strike="noStrike">
                <a:solidFill>
                  <a:srgbClr val="000000"/>
                </a:solidFill>
                <a:latin typeface="Poppins"/>
                <a:ea typeface="Poppins"/>
                <a:cs typeface="Poppins"/>
                <a:sym typeface="Poppins"/>
              </a:rPr>
              <a:t>When judging the likelihood of an event people try to remember or</a:t>
            </a:r>
            <a:endParaRPr sz="1100">
              <a:latin typeface="Poppins"/>
              <a:ea typeface="Poppins"/>
              <a:cs typeface="Poppins"/>
              <a:sym typeface="Poppins"/>
            </a:endParaRPr>
          </a:p>
          <a:p>
            <a:pPr indent="0" lvl="0" marL="0" marR="0" rtl="0" algn="l">
              <a:lnSpc>
                <a:spcPct val="150000"/>
              </a:lnSpc>
              <a:spcBef>
                <a:spcPts val="800"/>
              </a:spcBef>
              <a:spcAft>
                <a:spcPts val="0"/>
              </a:spcAft>
              <a:buClr>
                <a:srgbClr val="000000"/>
              </a:buClr>
              <a:buSzPts val="1400"/>
              <a:buFont typeface="Arial"/>
              <a:buNone/>
            </a:pPr>
            <a:r>
              <a:rPr i="0" lang="it" sz="1400" u="none" strike="noStrike">
                <a:solidFill>
                  <a:srgbClr val="000000"/>
                </a:solidFill>
                <a:latin typeface="Poppins"/>
                <a:ea typeface="Poppins"/>
                <a:cs typeface="Poppins"/>
                <a:sym typeface="Poppins"/>
              </a:rPr>
              <a:t>mentally generate examples that can be used as useful hints.</a:t>
            </a:r>
            <a:endParaRPr sz="1100">
              <a:latin typeface="Poppins"/>
              <a:ea typeface="Poppins"/>
              <a:cs typeface="Poppins"/>
              <a:sym typeface="Poppins"/>
            </a:endParaRPr>
          </a:p>
          <a:p>
            <a:pPr indent="-254000" lvl="0" marL="254000" marR="0" rtl="0" algn="l">
              <a:lnSpc>
                <a:spcPct val="150000"/>
              </a:lnSpc>
              <a:spcBef>
                <a:spcPts val="800"/>
              </a:spcBef>
              <a:spcAft>
                <a:spcPts val="0"/>
              </a:spcAft>
              <a:buClr>
                <a:srgbClr val="000000"/>
              </a:buClr>
              <a:buSzPts val="1400"/>
              <a:buFont typeface="Poppins"/>
              <a:buChar char="•"/>
            </a:pPr>
            <a:r>
              <a:rPr i="0" lang="it" sz="1400" u="none" strike="noStrike">
                <a:solidFill>
                  <a:srgbClr val="000000"/>
                </a:solidFill>
                <a:latin typeface="Poppins"/>
                <a:ea typeface="Poppins"/>
                <a:cs typeface="Poppins"/>
                <a:sym typeface="Poppins"/>
              </a:rPr>
              <a:t>Since this a psychological phenomenon, we already know it wont follow precisely the rules of randomness (no normal distribution).</a:t>
            </a:r>
            <a:endParaRPr sz="1100">
              <a:latin typeface="Poppins"/>
              <a:ea typeface="Poppins"/>
              <a:cs typeface="Poppins"/>
              <a:sym typeface="Poppins"/>
            </a:endParaRPr>
          </a:p>
          <a:p>
            <a:pPr indent="-254000" lvl="0" marL="254000" marR="0" rtl="0" algn="l">
              <a:lnSpc>
                <a:spcPct val="150000"/>
              </a:lnSpc>
              <a:spcBef>
                <a:spcPts val="800"/>
              </a:spcBef>
              <a:spcAft>
                <a:spcPts val="0"/>
              </a:spcAft>
              <a:buClr>
                <a:srgbClr val="000000"/>
              </a:buClr>
              <a:buSzPts val="1400"/>
              <a:buFont typeface="Poppins"/>
              <a:buChar char="•"/>
            </a:pPr>
            <a:r>
              <a:rPr i="0" lang="it" sz="1400" u="none" strike="noStrike">
                <a:solidFill>
                  <a:srgbClr val="000000"/>
                </a:solidFill>
                <a:latin typeface="Poppins"/>
                <a:ea typeface="Poppins"/>
                <a:cs typeface="Poppins"/>
                <a:sym typeface="Poppins"/>
              </a:rPr>
              <a:t> For instance, vivid events look more frequent than they actually are:</a:t>
            </a:r>
            <a:endParaRPr sz="1100">
              <a:latin typeface="Poppins"/>
              <a:ea typeface="Poppins"/>
              <a:cs typeface="Poppins"/>
              <a:sym typeface="Poppins"/>
            </a:endParaRPr>
          </a:p>
          <a:p>
            <a:pPr indent="0" lvl="0" marL="0" marR="0" rtl="0" algn="l">
              <a:lnSpc>
                <a:spcPct val="150000"/>
              </a:lnSpc>
              <a:spcBef>
                <a:spcPts val="800"/>
              </a:spcBef>
              <a:spcAft>
                <a:spcPts val="0"/>
              </a:spcAft>
              <a:buClr>
                <a:srgbClr val="000000"/>
              </a:buClr>
              <a:buSzPts val="1400"/>
              <a:buFont typeface="Arial"/>
              <a:buNone/>
            </a:pPr>
            <a:r>
              <a:rPr i="0" lang="it" sz="1400" u="none" strike="noStrike">
                <a:solidFill>
                  <a:srgbClr val="000000"/>
                </a:solidFill>
                <a:latin typeface="Poppins"/>
                <a:ea typeface="Poppins"/>
                <a:cs typeface="Poppins"/>
                <a:sym typeface="Poppins"/>
              </a:rPr>
              <a:t>think about terrorist events or people who hurt you.</a:t>
            </a:r>
            <a:endParaRPr sz="1400">
              <a:solidFill>
                <a:schemeClr val="dk1"/>
              </a:solidFill>
              <a:latin typeface="Poppins"/>
              <a:ea typeface="Poppins"/>
              <a:cs typeface="Poppins"/>
              <a:sym typeface="Poppins"/>
            </a:endParaRPr>
          </a:p>
        </p:txBody>
      </p:sp>
      <p:sp>
        <p:nvSpPr>
          <p:cNvPr id="3147" name="Google Shape;3147;p259"/>
          <p:cNvSpPr txBox="1"/>
          <p:nvPr/>
        </p:nvSpPr>
        <p:spPr>
          <a:xfrm>
            <a:off x="508397" y="428625"/>
            <a:ext cx="7341600" cy="689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it" sz="3300">
                <a:solidFill>
                  <a:schemeClr val="dk1"/>
                </a:solidFill>
                <a:latin typeface="Poppins"/>
                <a:ea typeface="Poppins"/>
                <a:cs typeface="Poppins"/>
                <a:sym typeface="Poppins"/>
              </a:rPr>
              <a:t>Availability Heuristic</a:t>
            </a:r>
            <a:endParaRPr sz="1100">
              <a:latin typeface="Poppins"/>
              <a:ea typeface="Poppins"/>
              <a:cs typeface="Poppins"/>
              <a:sym typeface="Poppins"/>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1" name="Shape 3151"/>
        <p:cNvGrpSpPr/>
        <p:nvPr/>
      </p:nvGrpSpPr>
      <p:grpSpPr>
        <a:xfrm>
          <a:off x="0" y="0"/>
          <a:ext cx="0" cy="0"/>
          <a:chOff x="0" y="0"/>
          <a:chExt cx="0" cy="0"/>
        </a:xfrm>
      </p:grpSpPr>
      <p:sp>
        <p:nvSpPr>
          <p:cNvPr id="3152" name="Google Shape;3152;p260"/>
          <p:cNvSpPr txBox="1"/>
          <p:nvPr/>
        </p:nvSpPr>
        <p:spPr>
          <a:xfrm>
            <a:off x="841075" y="1241777"/>
            <a:ext cx="7461900" cy="31302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000000"/>
              </a:buClr>
              <a:buSzPts val="1400"/>
              <a:buFont typeface="Arial"/>
              <a:buNone/>
            </a:pPr>
            <a:r>
              <a:rPr i="0" lang="it" sz="1400" u="none" strike="noStrike">
                <a:solidFill>
                  <a:srgbClr val="000000"/>
                </a:solidFill>
                <a:latin typeface="Poppins"/>
                <a:ea typeface="Poppins"/>
                <a:cs typeface="Poppins"/>
                <a:sym typeface="Poppins"/>
              </a:rPr>
              <a:t>The examples that come to our mind are not like objective information,</a:t>
            </a:r>
            <a:endParaRPr sz="1100">
              <a:latin typeface="Poppins"/>
              <a:ea typeface="Poppins"/>
              <a:cs typeface="Poppins"/>
              <a:sym typeface="Poppins"/>
            </a:endParaRPr>
          </a:p>
          <a:p>
            <a:pPr indent="0" lvl="0" marL="0" marR="0" rtl="0" algn="l">
              <a:lnSpc>
                <a:spcPct val="90000"/>
              </a:lnSpc>
              <a:spcBef>
                <a:spcPts val="800"/>
              </a:spcBef>
              <a:spcAft>
                <a:spcPts val="0"/>
              </a:spcAft>
              <a:buClr>
                <a:srgbClr val="000000"/>
              </a:buClr>
              <a:buSzPts val="1400"/>
              <a:buFont typeface="Arial"/>
              <a:buNone/>
            </a:pPr>
            <a:r>
              <a:rPr i="0" lang="it" sz="1400" u="none" strike="noStrike">
                <a:solidFill>
                  <a:srgbClr val="000000"/>
                </a:solidFill>
                <a:latin typeface="Poppins"/>
                <a:ea typeface="Poppins"/>
                <a:cs typeface="Poppins"/>
                <a:sym typeface="Poppins"/>
              </a:rPr>
              <a:t>but a “psychological sampling” that we use to make inferences regarding</a:t>
            </a:r>
            <a:endParaRPr sz="1100">
              <a:latin typeface="Poppins"/>
              <a:ea typeface="Poppins"/>
              <a:cs typeface="Poppins"/>
              <a:sym typeface="Poppins"/>
            </a:endParaRPr>
          </a:p>
          <a:p>
            <a:pPr indent="0" lvl="0" marL="0" marR="0" rtl="0" algn="l">
              <a:lnSpc>
                <a:spcPct val="90000"/>
              </a:lnSpc>
              <a:spcBef>
                <a:spcPts val="800"/>
              </a:spcBef>
              <a:spcAft>
                <a:spcPts val="0"/>
              </a:spcAft>
              <a:buClr>
                <a:srgbClr val="000000"/>
              </a:buClr>
              <a:buSzPts val="1400"/>
              <a:buFont typeface="Arial"/>
              <a:buNone/>
            </a:pPr>
            <a:r>
              <a:rPr i="0" lang="it" sz="1400" u="none" strike="noStrike">
                <a:solidFill>
                  <a:srgbClr val="000000"/>
                </a:solidFill>
                <a:latin typeface="Poppins"/>
                <a:ea typeface="Poppins"/>
                <a:cs typeface="Poppins"/>
                <a:sym typeface="Poppins"/>
              </a:rPr>
              <a:t>the likelihood of an event.</a:t>
            </a:r>
            <a:endParaRPr sz="1100">
              <a:latin typeface="Poppins"/>
              <a:ea typeface="Poppins"/>
              <a:cs typeface="Poppins"/>
              <a:sym typeface="Poppins"/>
            </a:endParaRPr>
          </a:p>
          <a:p>
            <a:pPr indent="0" lvl="0" marL="0" marR="0" rtl="0" algn="l">
              <a:lnSpc>
                <a:spcPct val="90000"/>
              </a:lnSpc>
              <a:spcBef>
                <a:spcPts val="800"/>
              </a:spcBef>
              <a:spcAft>
                <a:spcPts val="0"/>
              </a:spcAft>
              <a:buClr>
                <a:schemeClr val="dk1"/>
              </a:buClr>
              <a:buSzPts val="1400"/>
              <a:buFont typeface="Calibri"/>
              <a:buNone/>
            </a:pPr>
            <a:r>
              <a:t/>
            </a:r>
            <a:endParaRPr sz="1400">
              <a:solidFill>
                <a:srgbClr val="000000"/>
              </a:solidFill>
              <a:latin typeface="Poppins"/>
              <a:ea typeface="Poppins"/>
              <a:cs typeface="Poppins"/>
              <a:sym typeface="Poppins"/>
            </a:endParaRPr>
          </a:p>
          <a:p>
            <a:pPr indent="0" lvl="0" marL="0" marR="0" rtl="0" algn="l">
              <a:lnSpc>
                <a:spcPct val="90000"/>
              </a:lnSpc>
              <a:spcBef>
                <a:spcPts val="800"/>
              </a:spcBef>
              <a:spcAft>
                <a:spcPts val="0"/>
              </a:spcAft>
              <a:buClr>
                <a:srgbClr val="000000"/>
              </a:buClr>
              <a:buSzPts val="1400"/>
              <a:buFont typeface="Arial"/>
              <a:buNone/>
            </a:pPr>
            <a:r>
              <a:rPr i="0" lang="it" sz="1400" u="none" strike="noStrike">
                <a:solidFill>
                  <a:srgbClr val="000000"/>
                </a:solidFill>
                <a:latin typeface="Poppins"/>
                <a:ea typeface="Poppins"/>
                <a:cs typeface="Poppins"/>
                <a:sym typeface="Poppins"/>
              </a:rPr>
              <a:t> Usually, the examples that come more easily to our mind are those:</a:t>
            </a:r>
            <a:endParaRPr sz="1100">
              <a:latin typeface="Poppins"/>
              <a:ea typeface="Poppins"/>
              <a:cs typeface="Poppins"/>
              <a:sym typeface="Poppins"/>
            </a:endParaRPr>
          </a:p>
          <a:p>
            <a:pPr indent="-254000" lvl="0" marL="254000" marR="0" rtl="0" algn="l">
              <a:lnSpc>
                <a:spcPct val="90000"/>
              </a:lnSpc>
              <a:spcBef>
                <a:spcPts val="800"/>
              </a:spcBef>
              <a:spcAft>
                <a:spcPts val="0"/>
              </a:spcAft>
              <a:buClr>
                <a:srgbClr val="000000"/>
              </a:buClr>
              <a:buSzPts val="1400"/>
              <a:buFont typeface="Poppins"/>
              <a:buChar char="•"/>
            </a:pPr>
            <a:r>
              <a:rPr i="0" lang="it" sz="1400" u="none" strike="noStrike">
                <a:solidFill>
                  <a:srgbClr val="000000"/>
                </a:solidFill>
                <a:latin typeface="Poppins"/>
                <a:ea typeface="Poppins"/>
                <a:cs typeface="Poppins"/>
                <a:sym typeface="Poppins"/>
              </a:rPr>
              <a:t> Vivid.</a:t>
            </a:r>
            <a:endParaRPr sz="1100">
              <a:latin typeface="Poppins"/>
              <a:ea typeface="Poppins"/>
              <a:cs typeface="Poppins"/>
              <a:sym typeface="Poppins"/>
            </a:endParaRPr>
          </a:p>
          <a:p>
            <a:pPr indent="-254000" lvl="0" marL="254000" marR="0" rtl="0" algn="l">
              <a:lnSpc>
                <a:spcPct val="90000"/>
              </a:lnSpc>
              <a:spcBef>
                <a:spcPts val="800"/>
              </a:spcBef>
              <a:spcAft>
                <a:spcPts val="0"/>
              </a:spcAft>
              <a:buClr>
                <a:srgbClr val="000000"/>
              </a:buClr>
              <a:buSzPts val="1400"/>
              <a:buFont typeface="Poppins"/>
              <a:buChar char="•"/>
            </a:pPr>
            <a:r>
              <a:rPr i="0" lang="it" sz="1400" u="none" strike="noStrike">
                <a:solidFill>
                  <a:srgbClr val="000000"/>
                </a:solidFill>
                <a:latin typeface="Poppins"/>
                <a:ea typeface="Poppins"/>
                <a:cs typeface="Poppins"/>
                <a:sym typeface="Poppins"/>
              </a:rPr>
              <a:t> Linked to our previous experiences.</a:t>
            </a:r>
            <a:endParaRPr sz="1100">
              <a:latin typeface="Poppins"/>
              <a:ea typeface="Poppins"/>
              <a:cs typeface="Poppins"/>
              <a:sym typeface="Poppins"/>
            </a:endParaRPr>
          </a:p>
          <a:p>
            <a:pPr indent="-254000" lvl="0" marL="254000" marR="0" rtl="0" algn="l">
              <a:lnSpc>
                <a:spcPct val="90000"/>
              </a:lnSpc>
              <a:spcBef>
                <a:spcPts val="800"/>
              </a:spcBef>
              <a:spcAft>
                <a:spcPts val="0"/>
              </a:spcAft>
              <a:buClr>
                <a:srgbClr val="000000"/>
              </a:buClr>
              <a:buSzPts val="1400"/>
              <a:buFont typeface="Poppins"/>
              <a:buChar char="•"/>
            </a:pPr>
            <a:r>
              <a:rPr i="0" lang="it" sz="1400" u="none" strike="noStrike">
                <a:solidFill>
                  <a:srgbClr val="000000"/>
                </a:solidFill>
                <a:latin typeface="Poppins"/>
                <a:ea typeface="Poppins"/>
                <a:cs typeface="Poppins"/>
                <a:sym typeface="Poppins"/>
              </a:rPr>
              <a:t> Most recent.</a:t>
            </a:r>
            <a:endParaRPr sz="1400">
              <a:solidFill>
                <a:schemeClr val="dk1"/>
              </a:solidFill>
              <a:latin typeface="Poppins"/>
              <a:ea typeface="Poppins"/>
              <a:cs typeface="Poppins"/>
              <a:sym typeface="Poppins"/>
            </a:endParaRPr>
          </a:p>
        </p:txBody>
      </p:sp>
      <p:sp>
        <p:nvSpPr>
          <p:cNvPr id="3153" name="Google Shape;3153;p260"/>
          <p:cNvSpPr txBox="1"/>
          <p:nvPr/>
        </p:nvSpPr>
        <p:spPr>
          <a:xfrm>
            <a:off x="508397" y="428625"/>
            <a:ext cx="7341600" cy="689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it" sz="3300">
                <a:solidFill>
                  <a:schemeClr val="dk1"/>
                </a:solidFill>
                <a:latin typeface="Poppins"/>
                <a:ea typeface="Poppins"/>
                <a:cs typeface="Poppins"/>
                <a:sym typeface="Poppins"/>
              </a:rPr>
              <a:t>Availability Heuristic</a:t>
            </a:r>
            <a:endParaRPr sz="1100">
              <a:latin typeface="Poppins"/>
              <a:ea typeface="Poppins"/>
              <a:cs typeface="Poppins"/>
              <a:sym typeface="Poppins"/>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8" name="Shape 3158"/>
        <p:cNvGrpSpPr/>
        <p:nvPr/>
      </p:nvGrpSpPr>
      <p:grpSpPr>
        <a:xfrm>
          <a:off x="0" y="0"/>
          <a:ext cx="0" cy="0"/>
          <a:chOff x="0" y="0"/>
          <a:chExt cx="0" cy="0"/>
        </a:xfrm>
      </p:grpSpPr>
      <p:sp>
        <p:nvSpPr>
          <p:cNvPr id="3159" name="Google Shape;3159;p261"/>
          <p:cNvSpPr txBox="1"/>
          <p:nvPr/>
        </p:nvSpPr>
        <p:spPr>
          <a:xfrm>
            <a:off x="806570" y="1448296"/>
            <a:ext cx="7461900" cy="2923800"/>
          </a:xfrm>
          <a:prstGeom prst="rect">
            <a:avLst/>
          </a:prstGeom>
          <a:noFill/>
          <a:ln>
            <a:noFill/>
          </a:ln>
        </p:spPr>
        <p:txBody>
          <a:bodyPr anchorCtr="0" anchor="t" bIns="34275" lIns="68575" spcFirstLastPara="1" rIns="68575" wrap="square" tIns="34275">
            <a:normAutofit/>
          </a:bodyPr>
          <a:lstStyle/>
          <a:p>
            <a:pPr indent="0" lvl="0" marL="0" marR="0" rtl="0" algn="l">
              <a:lnSpc>
                <a:spcPct val="100000"/>
              </a:lnSpc>
              <a:spcBef>
                <a:spcPts val="0"/>
              </a:spcBef>
              <a:spcAft>
                <a:spcPts val="0"/>
              </a:spcAft>
              <a:buClr>
                <a:schemeClr val="dk1"/>
              </a:buClr>
              <a:buSzPts val="1800"/>
              <a:buFont typeface="Arial"/>
              <a:buNone/>
            </a:pPr>
            <a:r>
              <a:rPr lang="it" sz="1800">
                <a:solidFill>
                  <a:schemeClr val="dk1"/>
                </a:solidFill>
                <a:latin typeface="Poppins"/>
                <a:ea typeface="Poppins"/>
                <a:cs typeface="Poppins"/>
                <a:sym typeface="Poppins"/>
              </a:rPr>
              <a:t>•Often, when we are asked for numerical estimates we tend to anchor to a particular value and then adjust the estimate in the direction we believe the correct answer is to be found.</a:t>
            </a:r>
            <a:endParaRPr sz="1100">
              <a:latin typeface="Poppins"/>
              <a:ea typeface="Poppins"/>
              <a:cs typeface="Poppins"/>
              <a:sym typeface="Poppins"/>
            </a:endParaRPr>
          </a:p>
          <a:p>
            <a:pPr indent="0" lvl="0" marL="0" marR="0" rtl="0" algn="l">
              <a:lnSpc>
                <a:spcPct val="100000"/>
              </a:lnSpc>
              <a:spcBef>
                <a:spcPts val="800"/>
              </a:spcBef>
              <a:spcAft>
                <a:spcPts val="0"/>
              </a:spcAft>
              <a:buClr>
                <a:schemeClr val="dk1"/>
              </a:buClr>
              <a:buSzPts val="1800"/>
              <a:buFont typeface="Calibri"/>
              <a:buNone/>
            </a:pPr>
            <a:r>
              <a:t/>
            </a:r>
            <a:endParaRPr sz="1800">
              <a:solidFill>
                <a:schemeClr val="dk1"/>
              </a:solidFill>
              <a:latin typeface="Poppins"/>
              <a:ea typeface="Poppins"/>
              <a:cs typeface="Poppins"/>
              <a:sym typeface="Poppins"/>
            </a:endParaRPr>
          </a:p>
          <a:p>
            <a:pPr indent="0" lvl="0" marL="0" marR="0" rtl="0" algn="l">
              <a:lnSpc>
                <a:spcPct val="100000"/>
              </a:lnSpc>
              <a:spcBef>
                <a:spcPts val="800"/>
              </a:spcBef>
              <a:spcAft>
                <a:spcPts val="0"/>
              </a:spcAft>
              <a:buClr>
                <a:schemeClr val="dk1"/>
              </a:buClr>
              <a:buSzPts val="1800"/>
              <a:buFont typeface="Arial"/>
              <a:buNone/>
            </a:pPr>
            <a:r>
              <a:rPr lang="it" sz="1800">
                <a:solidFill>
                  <a:schemeClr val="dk1"/>
                </a:solidFill>
                <a:latin typeface="Poppins"/>
                <a:ea typeface="Poppins"/>
                <a:cs typeface="Poppins"/>
                <a:sym typeface="Poppins"/>
              </a:rPr>
              <a:t>• This happens when we are asked for a precise, numeric estimate on a subject we do not know well enough, therefore we are tempted to look around for a point to start from.</a:t>
            </a:r>
            <a:endParaRPr sz="1800">
              <a:solidFill>
                <a:schemeClr val="dk1"/>
              </a:solidFill>
              <a:latin typeface="Poppins"/>
              <a:ea typeface="Poppins"/>
              <a:cs typeface="Poppins"/>
              <a:sym typeface="Poppins"/>
            </a:endParaRPr>
          </a:p>
        </p:txBody>
      </p:sp>
      <p:sp>
        <p:nvSpPr>
          <p:cNvPr id="3160" name="Google Shape;3160;p261"/>
          <p:cNvSpPr txBox="1"/>
          <p:nvPr/>
        </p:nvSpPr>
        <p:spPr>
          <a:xfrm>
            <a:off x="508397" y="428625"/>
            <a:ext cx="7341600" cy="689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it" sz="3300">
                <a:solidFill>
                  <a:schemeClr val="dk1"/>
                </a:solidFill>
                <a:latin typeface="Poppins"/>
                <a:ea typeface="Poppins"/>
                <a:cs typeface="Poppins"/>
                <a:sym typeface="Poppins"/>
              </a:rPr>
              <a:t>Anchoring and Adjustment</a:t>
            </a:r>
            <a:endParaRPr sz="1100">
              <a:latin typeface="Poppins"/>
              <a:ea typeface="Poppins"/>
              <a:cs typeface="Poppins"/>
              <a:sym typeface="Poppins"/>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5" name="Shape 3165"/>
        <p:cNvGrpSpPr/>
        <p:nvPr/>
      </p:nvGrpSpPr>
      <p:grpSpPr>
        <a:xfrm>
          <a:off x="0" y="0"/>
          <a:ext cx="0" cy="0"/>
          <a:chOff x="0" y="0"/>
          <a:chExt cx="0" cy="0"/>
        </a:xfrm>
      </p:grpSpPr>
      <p:sp>
        <p:nvSpPr>
          <p:cNvPr id="3166" name="Google Shape;3166;p262"/>
          <p:cNvSpPr txBox="1"/>
          <p:nvPr/>
        </p:nvSpPr>
        <p:spPr>
          <a:xfrm>
            <a:off x="806570" y="1355585"/>
            <a:ext cx="7461900" cy="29238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chemeClr val="dk1"/>
              </a:buClr>
              <a:buSzPts val="1800"/>
              <a:buFont typeface="Arial"/>
              <a:buNone/>
            </a:pPr>
            <a:r>
              <a:rPr lang="it" sz="1800">
                <a:solidFill>
                  <a:schemeClr val="dk1"/>
                </a:solidFill>
                <a:latin typeface="Poppins"/>
                <a:ea typeface="Poppins"/>
                <a:cs typeface="Poppins"/>
                <a:sym typeface="Poppins"/>
              </a:rPr>
              <a:t>Tversky and Kahneman studies (as well as those of many other scholars)</a:t>
            </a:r>
            <a:endParaRPr sz="1100">
              <a:latin typeface="Poppins"/>
              <a:ea typeface="Poppins"/>
              <a:cs typeface="Poppins"/>
              <a:sym typeface="Poppins"/>
            </a:endParaRPr>
          </a:p>
          <a:p>
            <a:pPr indent="0" lvl="0" marL="0" marR="0" rtl="0" algn="l">
              <a:lnSpc>
                <a:spcPct val="90000"/>
              </a:lnSpc>
              <a:spcBef>
                <a:spcPts val="800"/>
              </a:spcBef>
              <a:spcAft>
                <a:spcPts val="0"/>
              </a:spcAft>
              <a:buClr>
                <a:schemeClr val="dk1"/>
              </a:buClr>
              <a:buSzPts val="1800"/>
              <a:buFont typeface="Arial"/>
              <a:buNone/>
            </a:pPr>
            <a:r>
              <a:rPr lang="it" sz="1800">
                <a:solidFill>
                  <a:schemeClr val="dk1"/>
                </a:solidFill>
                <a:latin typeface="Poppins"/>
                <a:ea typeface="Poppins"/>
                <a:cs typeface="Poppins"/>
                <a:sym typeface="Poppins"/>
              </a:rPr>
              <a:t>demonstrated that people can use these starting values even when:</a:t>
            </a:r>
            <a:endParaRPr sz="1100">
              <a:latin typeface="Poppins"/>
              <a:ea typeface="Poppins"/>
              <a:cs typeface="Poppins"/>
              <a:sym typeface="Poppins"/>
            </a:endParaRPr>
          </a:p>
          <a:p>
            <a:pPr indent="-254000" lvl="0" marL="254000" marR="0" rtl="0" algn="l">
              <a:lnSpc>
                <a:spcPct val="90000"/>
              </a:lnSpc>
              <a:spcBef>
                <a:spcPts val="800"/>
              </a:spcBef>
              <a:spcAft>
                <a:spcPts val="0"/>
              </a:spcAft>
              <a:buClr>
                <a:schemeClr val="dk1"/>
              </a:buClr>
              <a:buSzPts val="1800"/>
              <a:buFont typeface="Poppins"/>
              <a:buChar char="•"/>
            </a:pPr>
            <a:r>
              <a:rPr lang="it" sz="1800">
                <a:solidFill>
                  <a:schemeClr val="dk1"/>
                </a:solidFill>
                <a:latin typeface="Poppins"/>
                <a:ea typeface="Poppins"/>
                <a:cs typeface="Poppins"/>
                <a:sym typeface="Poppins"/>
              </a:rPr>
              <a:t>They are told that the number was selected randomly.</a:t>
            </a:r>
            <a:endParaRPr sz="1100">
              <a:latin typeface="Poppins"/>
              <a:ea typeface="Poppins"/>
              <a:cs typeface="Poppins"/>
              <a:sym typeface="Poppins"/>
            </a:endParaRPr>
          </a:p>
          <a:p>
            <a:pPr indent="-254000" lvl="0" marL="254000" marR="0" rtl="0" algn="l">
              <a:lnSpc>
                <a:spcPct val="90000"/>
              </a:lnSpc>
              <a:spcBef>
                <a:spcPts val="800"/>
              </a:spcBef>
              <a:spcAft>
                <a:spcPts val="0"/>
              </a:spcAft>
              <a:buClr>
                <a:schemeClr val="dk1"/>
              </a:buClr>
              <a:buSzPts val="1800"/>
              <a:buFont typeface="Poppins"/>
              <a:buChar char="•"/>
            </a:pPr>
            <a:r>
              <a:rPr lang="it" sz="1800">
                <a:solidFill>
                  <a:schemeClr val="dk1"/>
                </a:solidFill>
                <a:latin typeface="Poppins"/>
                <a:ea typeface="Poppins"/>
                <a:cs typeface="Poppins"/>
                <a:sym typeface="Poppins"/>
              </a:rPr>
              <a:t>When anchors are absolutely implausible (extremely high or low values)</a:t>
            </a:r>
            <a:endParaRPr sz="1100">
              <a:latin typeface="Poppins"/>
              <a:ea typeface="Poppins"/>
              <a:cs typeface="Poppins"/>
              <a:sym typeface="Poppins"/>
            </a:endParaRPr>
          </a:p>
          <a:p>
            <a:pPr indent="-254000" lvl="0" marL="254000" marR="0" rtl="0" algn="l">
              <a:lnSpc>
                <a:spcPct val="90000"/>
              </a:lnSpc>
              <a:spcBef>
                <a:spcPts val="800"/>
              </a:spcBef>
              <a:spcAft>
                <a:spcPts val="0"/>
              </a:spcAft>
              <a:buClr>
                <a:schemeClr val="dk1"/>
              </a:buClr>
              <a:buSzPts val="1800"/>
              <a:buFont typeface="Poppins"/>
              <a:buChar char="•"/>
            </a:pPr>
            <a:r>
              <a:rPr lang="it" sz="1800">
                <a:solidFill>
                  <a:schemeClr val="dk1"/>
                </a:solidFill>
                <a:latin typeface="Poppins"/>
                <a:ea typeface="Poppins"/>
                <a:cs typeface="Poppins"/>
                <a:sym typeface="Poppins"/>
              </a:rPr>
              <a:t>When there are no available numbers, people create them (self-generated anchors).</a:t>
            </a:r>
            <a:endParaRPr sz="1800">
              <a:solidFill>
                <a:schemeClr val="dk1"/>
              </a:solidFill>
              <a:latin typeface="Poppins"/>
              <a:ea typeface="Poppins"/>
              <a:cs typeface="Poppins"/>
              <a:sym typeface="Poppins"/>
            </a:endParaRPr>
          </a:p>
        </p:txBody>
      </p:sp>
      <p:sp>
        <p:nvSpPr>
          <p:cNvPr id="3167" name="Google Shape;3167;p262"/>
          <p:cNvSpPr txBox="1"/>
          <p:nvPr/>
        </p:nvSpPr>
        <p:spPr>
          <a:xfrm>
            <a:off x="508397" y="428625"/>
            <a:ext cx="7341600" cy="689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1" lang="it" sz="3300">
                <a:solidFill>
                  <a:schemeClr val="dk1"/>
                </a:solidFill>
                <a:latin typeface="Poppins"/>
                <a:ea typeface="Poppins"/>
                <a:cs typeface="Poppins"/>
                <a:sym typeface="Poppins"/>
              </a:rPr>
              <a:t>Anchoring and Adjustment</a:t>
            </a:r>
            <a:endParaRPr sz="1100">
              <a:latin typeface="Poppins"/>
              <a:ea typeface="Poppins"/>
              <a:cs typeface="Poppins"/>
              <a:sym typeface="Poppins"/>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DD4D"/>
        </a:solidFill>
      </p:bgPr>
    </p:bg>
    <p:spTree>
      <p:nvGrpSpPr>
        <p:cNvPr id="3171" name="Shape 3171"/>
        <p:cNvGrpSpPr/>
        <p:nvPr/>
      </p:nvGrpSpPr>
      <p:grpSpPr>
        <a:xfrm>
          <a:off x="0" y="0"/>
          <a:ext cx="0" cy="0"/>
          <a:chOff x="0" y="0"/>
          <a:chExt cx="0" cy="0"/>
        </a:xfrm>
      </p:grpSpPr>
      <p:sp>
        <p:nvSpPr>
          <p:cNvPr id="3172" name="Google Shape;3172;p263"/>
          <p:cNvSpPr txBox="1"/>
          <p:nvPr/>
        </p:nvSpPr>
        <p:spPr>
          <a:xfrm>
            <a:off x="-2399231" y="-1274829"/>
            <a:ext cx="3525300" cy="55407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60000"/>
              <a:buFont typeface="Arial"/>
              <a:buNone/>
            </a:pPr>
            <a:r>
              <a:rPr lang="it" sz="60000">
                <a:solidFill>
                  <a:schemeClr val="dk1"/>
                </a:solidFill>
                <a:latin typeface="Poppins"/>
                <a:ea typeface="Poppins"/>
                <a:cs typeface="Poppins"/>
                <a:sym typeface="Poppins"/>
              </a:rPr>
              <a:t>5</a:t>
            </a:r>
            <a:endParaRPr sz="1100">
              <a:latin typeface="Poppins"/>
              <a:ea typeface="Poppins"/>
              <a:cs typeface="Poppins"/>
              <a:sym typeface="Poppins"/>
            </a:endParaRPr>
          </a:p>
        </p:txBody>
      </p:sp>
      <p:sp>
        <p:nvSpPr>
          <p:cNvPr id="3173" name="Google Shape;3173;p263"/>
          <p:cNvSpPr txBox="1"/>
          <p:nvPr>
            <p:ph idx="1" type="body"/>
          </p:nvPr>
        </p:nvSpPr>
        <p:spPr>
          <a:xfrm>
            <a:off x="1619776" y="1775925"/>
            <a:ext cx="6606000" cy="19716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lt1"/>
              </a:buClr>
              <a:buSzPts val="4500"/>
              <a:buNone/>
            </a:pPr>
            <a:r>
              <a:rPr lang="it">
                <a:latin typeface="Poppins"/>
                <a:ea typeface="Poppins"/>
                <a:cs typeface="Poppins"/>
                <a:sym typeface="Poppins"/>
              </a:rPr>
              <a:t>Mental Models</a:t>
            </a:r>
            <a:endParaRPr>
              <a:latin typeface="Poppins"/>
              <a:ea typeface="Poppins"/>
              <a:cs typeface="Poppins"/>
              <a:sym typeface="Poppins"/>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7" name="Shape 3177"/>
        <p:cNvGrpSpPr/>
        <p:nvPr/>
      </p:nvGrpSpPr>
      <p:grpSpPr>
        <a:xfrm>
          <a:off x="0" y="0"/>
          <a:ext cx="0" cy="0"/>
          <a:chOff x="0" y="0"/>
          <a:chExt cx="0" cy="0"/>
        </a:xfrm>
      </p:grpSpPr>
      <p:pic>
        <p:nvPicPr>
          <p:cNvPr descr="20/100 Coffeepot for Masochists by Anca doodles on Dribbble" id="3178" name="Google Shape;3178;p264"/>
          <p:cNvPicPr preferRelativeResize="0"/>
          <p:nvPr/>
        </p:nvPicPr>
        <p:blipFill rotWithShape="1">
          <a:blip r:embed="rId3">
            <a:alphaModFix/>
          </a:blip>
          <a:srcRect b="0" l="20354" r="17871" t="0"/>
          <a:stretch/>
        </p:blipFill>
        <p:spPr>
          <a:xfrm>
            <a:off x="4772025" y="0"/>
            <a:ext cx="4371976" cy="5308019"/>
          </a:xfrm>
          <a:prstGeom prst="rect">
            <a:avLst/>
          </a:prstGeom>
          <a:noFill/>
          <a:ln>
            <a:noFill/>
          </a:ln>
        </p:spPr>
      </p:pic>
      <p:sp>
        <p:nvSpPr>
          <p:cNvPr id="3179" name="Google Shape;3179;p264"/>
          <p:cNvSpPr txBox="1"/>
          <p:nvPr>
            <p:ph type="title"/>
          </p:nvPr>
        </p:nvSpPr>
        <p:spPr>
          <a:xfrm>
            <a:off x="311700" y="24200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90000"/>
              </a:lnSpc>
              <a:spcBef>
                <a:spcPts val="0"/>
              </a:spcBef>
              <a:spcAft>
                <a:spcPts val="0"/>
              </a:spcAft>
              <a:buClr>
                <a:srgbClr val="333132"/>
              </a:buClr>
              <a:buSzPct val="69696"/>
              <a:buFont typeface="Calibri"/>
              <a:buNone/>
            </a:pPr>
            <a:r>
              <a:rPr b="1" lang="it">
                <a:solidFill>
                  <a:srgbClr val="333132"/>
                </a:solidFill>
                <a:latin typeface="Poppins"/>
                <a:ea typeface="Poppins"/>
                <a:cs typeface="Poppins"/>
                <a:sym typeface="Poppins"/>
              </a:rPr>
              <a:t>Mental Models</a:t>
            </a:r>
            <a:endParaRPr b="1">
              <a:solidFill>
                <a:srgbClr val="333132"/>
              </a:solidFill>
              <a:latin typeface="Poppins"/>
              <a:ea typeface="Poppins"/>
              <a:cs typeface="Poppins"/>
              <a:sym typeface="Poppins"/>
            </a:endParaRPr>
          </a:p>
        </p:txBody>
      </p:sp>
      <p:sp>
        <p:nvSpPr>
          <p:cNvPr id="3180" name="Google Shape;3180;p264"/>
          <p:cNvSpPr txBox="1"/>
          <p:nvPr/>
        </p:nvSpPr>
        <p:spPr>
          <a:xfrm>
            <a:off x="307425" y="900425"/>
            <a:ext cx="3836100" cy="931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it" sz="1400">
                <a:solidFill>
                  <a:schemeClr val="dk1"/>
                </a:solidFill>
                <a:latin typeface="Poppins"/>
                <a:ea typeface="Poppins"/>
                <a:cs typeface="Poppins"/>
                <a:sym typeface="Poppins"/>
              </a:rPr>
              <a:t>MM are how we understand the world. </a:t>
            </a:r>
            <a:r>
              <a:rPr b="1" lang="it" sz="1400">
                <a:solidFill>
                  <a:schemeClr val="dk1"/>
                </a:solidFill>
                <a:latin typeface="Poppins"/>
                <a:ea typeface="Poppins"/>
                <a:cs typeface="Poppins"/>
                <a:sym typeface="Poppins"/>
              </a:rPr>
              <a:t>They are simulations of the world that your mind constructs when you think</a:t>
            </a:r>
            <a:r>
              <a:rPr lang="it" sz="1400">
                <a:solidFill>
                  <a:schemeClr val="dk1"/>
                </a:solidFill>
                <a:latin typeface="Poppins"/>
                <a:ea typeface="Poppins"/>
                <a:cs typeface="Poppins"/>
                <a:sym typeface="Poppins"/>
              </a:rPr>
              <a:t> and reason.</a:t>
            </a:r>
            <a:endParaRPr sz="1100">
              <a:latin typeface="Poppins"/>
              <a:ea typeface="Poppins"/>
              <a:cs typeface="Poppins"/>
              <a:sym typeface="Poppins"/>
            </a:endParaRPr>
          </a:p>
        </p:txBody>
      </p:sp>
      <p:sp>
        <p:nvSpPr>
          <p:cNvPr id="3181" name="Google Shape;3181;p264"/>
          <p:cNvSpPr txBox="1"/>
          <p:nvPr/>
        </p:nvSpPr>
        <p:spPr>
          <a:xfrm>
            <a:off x="307425" y="2005325"/>
            <a:ext cx="32196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1" lang="it" sz="1400">
                <a:solidFill>
                  <a:schemeClr val="dk1"/>
                </a:solidFill>
                <a:latin typeface="Poppins"/>
                <a:ea typeface="Poppins"/>
                <a:cs typeface="Poppins"/>
                <a:sym typeface="Poppins"/>
              </a:rPr>
              <a:t>However…</a:t>
            </a:r>
            <a:endParaRPr sz="1100">
              <a:latin typeface="Poppins"/>
              <a:ea typeface="Poppins"/>
              <a:cs typeface="Poppins"/>
              <a:sym typeface="Poppins"/>
            </a:endParaRPr>
          </a:p>
        </p:txBody>
      </p:sp>
      <p:sp>
        <p:nvSpPr>
          <p:cNvPr id="3182" name="Google Shape;3182;p264"/>
          <p:cNvSpPr txBox="1"/>
          <p:nvPr/>
        </p:nvSpPr>
        <p:spPr>
          <a:xfrm>
            <a:off x="307425" y="2557775"/>
            <a:ext cx="32196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it" sz="1400">
                <a:solidFill>
                  <a:schemeClr val="dk1"/>
                </a:solidFill>
                <a:latin typeface="Poppins"/>
                <a:ea typeface="Poppins"/>
                <a:cs typeface="Poppins"/>
                <a:sym typeface="Poppins"/>
              </a:rPr>
              <a:t>These simulation about how the world work aren’t always correct…</a:t>
            </a:r>
            <a:endParaRPr b="1" i="1" sz="1400">
              <a:solidFill>
                <a:schemeClr val="dk1"/>
              </a:solidFill>
              <a:latin typeface="Poppins"/>
              <a:ea typeface="Poppins"/>
              <a:cs typeface="Poppins"/>
              <a:sym typeface="Poppins"/>
            </a:endParaRPr>
          </a:p>
        </p:txBody>
      </p:sp>
      <p:sp>
        <p:nvSpPr>
          <p:cNvPr id="3183" name="Google Shape;3183;p264"/>
          <p:cNvSpPr txBox="1"/>
          <p:nvPr/>
        </p:nvSpPr>
        <p:spPr>
          <a:xfrm>
            <a:off x="1743075" y="3515851"/>
            <a:ext cx="2714700" cy="931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Clr>
                <a:srgbClr val="202124"/>
              </a:buClr>
              <a:buSzPts val="1400"/>
              <a:buFont typeface="Poppins ExtraLight"/>
              <a:buNone/>
            </a:pPr>
            <a:r>
              <a:rPr i="1" lang="it" sz="1400">
                <a:solidFill>
                  <a:srgbClr val="202124"/>
                </a:solidFill>
                <a:latin typeface="Poppins ExtraLight"/>
                <a:ea typeface="Poppins ExtraLight"/>
                <a:cs typeface="Poppins ExtraLight"/>
                <a:sym typeface="Poppins ExtraLight"/>
              </a:rPr>
              <a:t>«The human mind is </a:t>
            </a:r>
            <a:r>
              <a:rPr b="1" i="1" lang="it" sz="1400">
                <a:solidFill>
                  <a:srgbClr val="202124"/>
                </a:solidFill>
                <a:latin typeface="Poppins ExtraLight"/>
                <a:ea typeface="Poppins ExtraLight"/>
                <a:cs typeface="Poppins ExtraLight"/>
                <a:sym typeface="Poppins ExtraLight"/>
              </a:rPr>
              <a:t>not</a:t>
            </a:r>
            <a:r>
              <a:rPr i="1" lang="it" sz="1400">
                <a:solidFill>
                  <a:srgbClr val="202124"/>
                </a:solidFill>
                <a:latin typeface="Poppins ExtraLight"/>
                <a:ea typeface="Poppins ExtraLight"/>
                <a:cs typeface="Poppins ExtraLight"/>
                <a:sym typeface="Poppins ExtraLight"/>
              </a:rPr>
              <a:t> designed to understand the complexities of all these systems.»</a:t>
            </a:r>
            <a:endParaRPr i="1" sz="1400">
              <a:solidFill>
                <a:schemeClr val="dk1"/>
              </a:solidFill>
              <a:latin typeface="Poppins ExtraLight"/>
              <a:ea typeface="Poppins ExtraLight"/>
              <a:cs typeface="Poppins ExtraLight"/>
              <a:sym typeface="Poppins ExtraLight"/>
            </a:endParaRPr>
          </a:p>
        </p:txBody>
      </p:sp>
      <p:sp>
        <p:nvSpPr>
          <p:cNvPr id="3184" name="Google Shape;3184;p264"/>
          <p:cNvSpPr txBox="1"/>
          <p:nvPr/>
        </p:nvSpPr>
        <p:spPr>
          <a:xfrm>
            <a:off x="178350" y="4674974"/>
            <a:ext cx="12954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Clr>
                <a:srgbClr val="202124"/>
              </a:buClr>
              <a:buSzPts val="1400"/>
              <a:buFont typeface="Arial"/>
              <a:buNone/>
            </a:pPr>
            <a:r>
              <a:rPr lang="it" sz="1400">
                <a:solidFill>
                  <a:srgbClr val="202124"/>
                </a:solidFill>
                <a:latin typeface="Poppins"/>
                <a:ea typeface="Poppins"/>
                <a:cs typeface="Poppins"/>
                <a:sym typeface="Poppins"/>
              </a:rPr>
              <a:t>Don Norman</a:t>
            </a:r>
            <a:endParaRPr sz="1400">
              <a:solidFill>
                <a:schemeClr val="dk1"/>
              </a:solidFill>
              <a:latin typeface="Poppins"/>
              <a:ea typeface="Poppins"/>
              <a:cs typeface="Poppins"/>
              <a:sym typeface="Poppins"/>
            </a:endParaRPr>
          </a:p>
        </p:txBody>
      </p:sp>
      <p:pic>
        <p:nvPicPr>
          <p:cNvPr id="3185" name="Google Shape;3185;p264"/>
          <p:cNvPicPr preferRelativeResize="0"/>
          <p:nvPr/>
        </p:nvPicPr>
        <p:blipFill rotWithShape="1">
          <a:blip r:embed="rId4">
            <a:alphaModFix/>
          </a:blip>
          <a:srcRect b="34578" l="26817" r="26817" t="3598"/>
          <a:stretch/>
        </p:blipFill>
        <p:spPr>
          <a:xfrm>
            <a:off x="307425" y="3317975"/>
            <a:ext cx="1296000" cy="1296000"/>
          </a:xfrm>
          <a:custGeom>
            <a:rect b="b" l="l" r="r" t="t"/>
            <a:pathLst>
              <a:path extrusionOk="0" h="1728000" w="1728000">
                <a:moveTo>
                  <a:pt x="864000" y="0"/>
                </a:moveTo>
                <a:cubicBezTo>
                  <a:pt x="1341174" y="0"/>
                  <a:pt x="1728000" y="386826"/>
                  <a:pt x="1728000" y="864000"/>
                </a:cubicBezTo>
                <a:cubicBezTo>
                  <a:pt x="1728000" y="1341174"/>
                  <a:pt x="1341174" y="1728000"/>
                  <a:pt x="864000" y="1728000"/>
                </a:cubicBezTo>
                <a:cubicBezTo>
                  <a:pt x="386826" y="1728000"/>
                  <a:pt x="0" y="1341174"/>
                  <a:pt x="0" y="864000"/>
                </a:cubicBezTo>
                <a:cubicBezTo>
                  <a:pt x="0" y="386826"/>
                  <a:pt x="386826" y="0"/>
                  <a:pt x="864000" y="0"/>
                </a:cubicBezTo>
                <a:close/>
              </a:path>
            </a:pathLst>
          </a:cu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9" name="Shape 3189"/>
        <p:cNvGrpSpPr/>
        <p:nvPr/>
      </p:nvGrpSpPr>
      <p:grpSpPr>
        <a:xfrm>
          <a:off x="0" y="0"/>
          <a:ext cx="0" cy="0"/>
          <a:chOff x="0" y="0"/>
          <a:chExt cx="0" cy="0"/>
        </a:xfrm>
      </p:grpSpPr>
      <p:sp>
        <p:nvSpPr>
          <p:cNvPr id="3190" name="Google Shape;3190;p265"/>
          <p:cNvSpPr txBox="1"/>
          <p:nvPr>
            <p:ph type="title"/>
          </p:nvPr>
        </p:nvSpPr>
        <p:spPr>
          <a:xfrm>
            <a:off x="311700" y="445025"/>
            <a:ext cx="8520600" cy="572700"/>
          </a:xfrm>
          <a:prstGeom prst="rect">
            <a:avLst/>
          </a:prstGeom>
          <a:noFill/>
          <a:ln>
            <a:noFill/>
          </a:ln>
        </p:spPr>
        <p:txBody>
          <a:bodyPr anchorCtr="0" anchor="t" bIns="68575" lIns="68575" spcFirstLastPara="1" rIns="68575" wrap="square" tIns="68575">
            <a:normAutofit fontScale="90000"/>
          </a:bodyPr>
          <a:lstStyle/>
          <a:p>
            <a:pPr indent="0" lvl="0" marL="0" rtl="0" algn="l">
              <a:lnSpc>
                <a:spcPct val="90000"/>
              </a:lnSpc>
              <a:spcBef>
                <a:spcPts val="0"/>
              </a:spcBef>
              <a:spcAft>
                <a:spcPts val="0"/>
              </a:spcAft>
              <a:buClr>
                <a:schemeClr val="dk1"/>
              </a:buClr>
              <a:buSzPct val="69696"/>
              <a:buFont typeface="Calibri"/>
              <a:buNone/>
            </a:pPr>
            <a:r>
              <a:rPr b="1" lang="it">
                <a:latin typeface="Poppins"/>
                <a:ea typeface="Poppins"/>
                <a:cs typeface="Poppins"/>
                <a:sym typeface="Poppins"/>
              </a:rPr>
              <a:t>Gulfs of interaction</a:t>
            </a:r>
            <a:endParaRPr>
              <a:latin typeface="Poppins"/>
              <a:ea typeface="Poppins"/>
              <a:cs typeface="Poppins"/>
              <a:sym typeface="Poppins"/>
            </a:endParaRPr>
          </a:p>
        </p:txBody>
      </p:sp>
      <p:pic>
        <p:nvPicPr>
          <p:cNvPr id="3191" name="Google Shape;3191;p265"/>
          <p:cNvPicPr preferRelativeResize="0"/>
          <p:nvPr/>
        </p:nvPicPr>
        <p:blipFill rotWithShape="1">
          <a:blip r:embed="rId3">
            <a:alphaModFix/>
          </a:blip>
          <a:srcRect b="35013" l="47450" r="28179" t="39260"/>
          <a:stretch/>
        </p:blipFill>
        <p:spPr>
          <a:xfrm>
            <a:off x="1445490" y="1017725"/>
            <a:ext cx="6253020" cy="4125776"/>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6" name="Shape 3196"/>
        <p:cNvGrpSpPr/>
        <p:nvPr/>
      </p:nvGrpSpPr>
      <p:grpSpPr>
        <a:xfrm>
          <a:off x="0" y="0"/>
          <a:ext cx="0" cy="0"/>
          <a:chOff x="0" y="0"/>
          <a:chExt cx="0" cy="0"/>
        </a:xfrm>
      </p:grpSpPr>
      <p:sp>
        <p:nvSpPr>
          <p:cNvPr id="3197" name="Google Shape;3197;p266"/>
          <p:cNvSpPr txBox="1"/>
          <p:nvPr>
            <p:ph type="title"/>
          </p:nvPr>
        </p:nvSpPr>
        <p:spPr>
          <a:xfrm>
            <a:off x="4728411" y="273844"/>
            <a:ext cx="42711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303030"/>
              </a:buClr>
              <a:buSzPts val="3300"/>
              <a:buFont typeface="Calibri"/>
              <a:buNone/>
            </a:pPr>
            <a:r>
              <a:rPr b="1" lang="it">
                <a:solidFill>
                  <a:srgbClr val="303030"/>
                </a:solidFill>
              </a:rPr>
              <a:t>Cognitive Artifacts</a:t>
            </a:r>
            <a:endParaRPr b="1">
              <a:solidFill>
                <a:srgbClr val="303030"/>
              </a:solidFill>
            </a:endParaRPr>
          </a:p>
        </p:txBody>
      </p:sp>
      <p:pic>
        <p:nvPicPr>
          <p:cNvPr id="3198" name="Google Shape;3198;p266"/>
          <p:cNvPicPr preferRelativeResize="0"/>
          <p:nvPr/>
        </p:nvPicPr>
        <p:blipFill rotWithShape="1">
          <a:blip r:embed="rId3">
            <a:alphaModFix amt="75000"/>
          </a:blip>
          <a:srcRect b="0" l="0" r="0" t="0"/>
          <a:stretch/>
        </p:blipFill>
        <p:spPr>
          <a:xfrm>
            <a:off x="-3218446" y="-63761"/>
            <a:ext cx="7946856" cy="5253756"/>
          </a:xfrm>
          <a:prstGeom prst="rect">
            <a:avLst/>
          </a:prstGeom>
          <a:noFill/>
          <a:ln>
            <a:noFill/>
          </a:ln>
        </p:spPr>
      </p:pic>
      <p:sp>
        <p:nvSpPr>
          <p:cNvPr id="3199" name="Google Shape;3199;p266"/>
          <p:cNvSpPr txBox="1"/>
          <p:nvPr/>
        </p:nvSpPr>
        <p:spPr>
          <a:xfrm>
            <a:off x="4965193" y="1159510"/>
            <a:ext cx="4034400" cy="1577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it" sz="1400">
                <a:solidFill>
                  <a:srgbClr val="2B2B2B"/>
                </a:solidFill>
                <a:latin typeface="Calibri"/>
                <a:ea typeface="Calibri"/>
                <a:cs typeface="Calibri"/>
                <a:sym typeface="Calibri"/>
              </a:rPr>
              <a:t>A cognitive artifact is something physical or digital for the purpose of </a:t>
            </a:r>
            <a:r>
              <a:rPr b="1" i="0" lang="it" sz="1400">
                <a:solidFill>
                  <a:srgbClr val="2B2B2B"/>
                </a:solidFill>
                <a:latin typeface="Calibri"/>
                <a:ea typeface="Calibri"/>
                <a:cs typeface="Calibri"/>
                <a:sym typeface="Calibri"/>
              </a:rPr>
              <a:t>aiding</a:t>
            </a:r>
            <a:r>
              <a:rPr b="0" i="0" lang="it" sz="1400">
                <a:solidFill>
                  <a:srgbClr val="2B2B2B"/>
                </a:solidFill>
                <a:latin typeface="Calibri"/>
                <a:ea typeface="Calibri"/>
                <a:cs typeface="Calibri"/>
                <a:sym typeface="Calibri"/>
              </a:rPr>
              <a:t>, </a:t>
            </a:r>
            <a:r>
              <a:rPr b="1" i="0" lang="it" sz="1400">
                <a:solidFill>
                  <a:srgbClr val="2B2B2B"/>
                </a:solidFill>
                <a:latin typeface="Calibri"/>
                <a:ea typeface="Calibri"/>
                <a:cs typeface="Calibri"/>
                <a:sym typeface="Calibri"/>
              </a:rPr>
              <a:t>enhancing</a:t>
            </a:r>
            <a:r>
              <a:rPr b="0" i="0" lang="it" sz="1400">
                <a:solidFill>
                  <a:srgbClr val="2B2B2B"/>
                </a:solidFill>
                <a:latin typeface="Calibri"/>
                <a:ea typeface="Calibri"/>
                <a:cs typeface="Calibri"/>
                <a:sym typeface="Calibri"/>
              </a:rPr>
              <a:t> or </a:t>
            </a:r>
            <a:r>
              <a:rPr b="1" i="0" lang="it" sz="1400">
                <a:solidFill>
                  <a:srgbClr val="2B2B2B"/>
                </a:solidFill>
                <a:latin typeface="Calibri"/>
                <a:ea typeface="Calibri"/>
                <a:cs typeface="Calibri"/>
                <a:sym typeface="Calibri"/>
              </a:rPr>
              <a:t>improving</a:t>
            </a:r>
            <a:r>
              <a:rPr b="0" i="0" lang="it" sz="1400">
                <a:solidFill>
                  <a:srgbClr val="2B2B2B"/>
                </a:solidFill>
                <a:latin typeface="Calibri"/>
                <a:ea typeface="Calibri"/>
                <a:cs typeface="Calibri"/>
                <a:sym typeface="Calibri"/>
              </a:rPr>
              <a:t> the human cognition.</a:t>
            </a:r>
            <a:endParaRPr sz="1100"/>
          </a:p>
          <a:p>
            <a:pPr indent="0" lvl="0" marL="0" marR="0" rtl="0" algn="l">
              <a:spcBef>
                <a:spcPts val="0"/>
              </a:spcBef>
              <a:spcAft>
                <a:spcPts val="0"/>
              </a:spcAft>
              <a:buNone/>
            </a:pPr>
            <a:r>
              <a:t/>
            </a:r>
            <a:endParaRPr sz="1400">
              <a:solidFill>
                <a:srgbClr val="2B2B2B"/>
              </a:solidFill>
              <a:latin typeface="Calibri"/>
              <a:ea typeface="Calibri"/>
              <a:cs typeface="Calibri"/>
              <a:sym typeface="Calibri"/>
            </a:endParaRPr>
          </a:p>
          <a:p>
            <a:pPr indent="0" lvl="0" marL="0" marR="0" rtl="0" algn="l">
              <a:spcBef>
                <a:spcPts val="0"/>
              </a:spcBef>
              <a:spcAft>
                <a:spcPts val="0"/>
              </a:spcAft>
              <a:buNone/>
            </a:pPr>
            <a:r>
              <a:rPr b="0" i="0" lang="it" sz="1400">
                <a:solidFill>
                  <a:srgbClr val="2B2B2B"/>
                </a:solidFill>
                <a:latin typeface="Calibri"/>
                <a:ea typeface="Calibri"/>
                <a:cs typeface="Calibri"/>
                <a:sym typeface="Calibri"/>
              </a:rPr>
              <a:t>Cognitive artifacts can be used to guide decision-making, recall, and/or thinking.</a:t>
            </a:r>
            <a:endParaRPr sz="1100"/>
          </a:p>
          <a:p>
            <a:pPr indent="0" lvl="0" marL="0" marR="0" rtl="0" algn="l">
              <a:spcBef>
                <a:spcPts val="0"/>
              </a:spcBef>
              <a:spcAft>
                <a:spcPts val="0"/>
              </a:spcAft>
              <a:buNone/>
            </a:pPr>
            <a:r>
              <a:t/>
            </a:r>
            <a:endParaRPr sz="1400">
              <a:solidFill>
                <a:srgbClr val="2B2B2B"/>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DD4D"/>
        </a:solidFill>
      </p:bgPr>
    </p:bg>
    <p:spTree>
      <p:nvGrpSpPr>
        <p:cNvPr id="3203" name="Shape 3203"/>
        <p:cNvGrpSpPr/>
        <p:nvPr/>
      </p:nvGrpSpPr>
      <p:grpSpPr>
        <a:xfrm>
          <a:off x="0" y="0"/>
          <a:ext cx="0" cy="0"/>
          <a:chOff x="0" y="0"/>
          <a:chExt cx="0" cy="0"/>
        </a:xfrm>
      </p:grpSpPr>
      <p:sp>
        <p:nvSpPr>
          <p:cNvPr id="3204" name="Google Shape;3204;p267"/>
          <p:cNvSpPr txBox="1"/>
          <p:nvPr/>
        </p:nvSpPr>
        <p:spPr>
          <a:xfrm>
            <a:off x="-1692081" y="-782304"/>
            <a:ext cx="3525300" cy="55407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60000"/>
              <a:buFont typeface="Arial"/>
              <a:buNone/>
            </a:pPr>
            <a:r>
              <a:rPr lang="it" sz="60000">
                <a:solidFill>
                  <a:schemeClr val="dk1"/>
                </a:solidFill>
                <a:latin typeface="Poppins"/>
                <a:ea typeface="Poppins"/>
                <a:cs typeface="Poppins"/>
                <a:sym typeface="Poppins"/>
              </a:rPr>
              <a:t>7</a:t>
            </a:r>
            <a:endParaRPr sz="1100">
              <a:latin typeface="Poppins"/>
              <a:ea typeface="Poppins"/>
              <a:cs typeface="Poppins"/>
              <a:sym typeface="Poppins"/>
            </a:endParaRPr>
          </a:p>
        </p:txBody>
      </p:sp>
      <p:sp>
        <p:nvSpPr>
          <p:cNvPr id="3205" name="Google Shape;3205;p267"/>
          <p:cNvSpPr txBox="1"/>
          <p:nvPr>
            <p:ph idx="1" type="body"/>
          </p:nvPr>
        </p:nvSpPr>
        <p:spPr>
          <a:xfrm>
            <a:off x="1619776" y="1775925"/>
            <a:ext cx="6606000" cy="19716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lt1"/>
              </a:buClr>
              <a:buSzPts val="4500"/>
              <a:buNone/>
            </a:pPr>
            <a:r>
              <a:rPr lang="it">
                <a:latin typeface="Poppins"/>
                <a:ea typeface="Poppins"/>
                <a:cs typeface="Poppins"/>
                <a:sym typeface="Poppins"/>
              </a:rPr>
              <a:t>Reliance, Credibility, and Trust</a:t>
            </a:r>
            <a:endParaRPr>
              <a:latin typeface="Poppins"/>
              <a:ea typeface="Poppins"/>
              <a:cs typeface="Poppins"/>
              <a:sym typeface="Poppins"/>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0" name="Shape 3210"/>
        <p:cNvGrpSpPr/>
        <p:nvPr/>
      </p:nvGrpSpPr>
      <p:grpSpPr>
        <a:xfrm>
          <a:off x="0" y="0"/>
          <a:ext cx="0" cy="0"/>
          <a:chOff x="0" y="0"/>
          <a:chExt cx="0" cy="0"/>
        </a:xfrm>
      </p:grpSpPr>
      <p:sp>
        <p:nvSpPr>
          <p:cNvPr id="3211" name="Google Shape;3211;p268"/>
          <p:cNvSpPr txBox="1"/>
          <p:nvPr>
            <p:ph idx="1" type="body"/>
          </p:nvPr>
        </p:nvSpPr>
        <p:spPr>
          <a:xfrm>
            <a:off x="5209346" y="965740"/>
            <a:ext cx="3008400" cy="769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400"/>
              <a:buNone/>
            </a:pPr>
            <a:r>
              <a:rPr lang="it" sz="2400">
                <a:latin typeface="Poppins"/>
                <a:ea typeface="Poppins"/>
                <a:cs typeface="Poppins"/>
                <a:sym typeface="Poppins"/>
              </a:rPr>
              <a:t>Reliance</a:t>
            </a:r>
            <a:endParaRPr>
              <a:latin typeface="Poppins"/>
              <a:ea typeface="Poppins"/>
              <a:cs typeface="Poppins"/>
              <a:sym typeface="Poppins"/>
            </a:endParaRPr>
          </a:p>
        </p:txBody>
      </p:sp>
      <p:sp>
        <p:nvSpPr>
          <p:cNvPr id="3212" name="Google Shape;3212;p268"/>
          <p:cNvSpPr txBox="1"/>
          <p:nvPr>
            <p:ph idx="2" type="body"/>
          </p:nvPr>
        </p:nvSpPr>
        <p:spPr>
          <a:xfrm>
            <a:off x="5200589" y="1921500"/>
            <a:ext cx="2828100" cy="2256300"/>
          </a:xfrm>
          <a:prstGeom prst="rect">
            <a:avLst/>
          </a:prstGeom>
          <a:noFill/>
          <a:ln>
            <a:noFill/>
          </a:ln>
        </p:spPr>
        <p:txBody>
          <a:bodyPr anchorCtr="0" anchor="t" bIns="34275" lIns="68575" spcFirstLastPara="1" rIns="68575" wrap="square" tIns="34275">
            <a:noAutofit/>
          </a:bodyPr>
          <a:lstStyle/>
          <a:p>
            <a:pPr indent="0" lvl="0" marL="0" rtl="0" algn="l">
              <a:lnSpc>
                <a:spcPct val="170000"/>
              </a:lnSpc>
              <a:spcBef>
                <a:spcPts val="0"/>
              </a:spcBef>
              <a:spcAft>
                <a:spcPts val="0"/>
              </a:spcAft>
              <a:buClr>
                <a:schemeClr val="dk1"/>
              </a:buClr>
              <a:buSzPts val="900"/>
              <a:buNone/>
            </a:pPr>
            <a:r>
              <a:rPr lang="it" sz="900">
                <a:latin typeface="Poppins"/>
                <a:ea typeface="Poppins"/>
                <a:cs typeface="Poppins"/>
                <a:sym typeface="Poppins"/>
              </a:rPr>
              <a:t>﻿</a:t>
            </a:r>
            <a:r>
              <a:rPr b="1" lang="it" sz="900">
                <a:latin typeface="Poppins"/>
                <a:ea typeface="Poppins"/>
                <a:cs typeface="Poppins"/>
                <a:sym typeface="Poppins"/>
              </a:rPr>
              <a:t>Reliance</a:t>
            </a:r>
            <a:r>
              <a:rPr lang="it" sz="900">
                <a:latin typeface="Poppins"/>
                <a:ea typeface="Poppins"/>
                <a:cs typeface="Poppins"/>
                <a:sym typeface="Poppins"/>
              </a:rPr>
              <a:t>: is a discrete process of engaging or disengaging, automation/AI can be a very complex combination of many modes and it is often a more graded process.</a:t>
            </a:r>
            <a:endParaRPr>
              <a:latin typeface="Poppins"/>
              <a:ea typeface="Poppins"/>
              <a:cs typeface="Poppins"/>
              <a:sym typeface="Poppins"/>
            </a:endParaRPr>
          </a:p>
          <a:p>
            <a:pPr indent="0" lvl="0" marL="0" rtl="0" algn="l">
              <a:lnSpc>
                <a:spcPct val="170000"/>
              </a:lnSpc>
              <a:spcBef>
                <a:spcPts val="800"/>
              </a:spcBef>
              <a:spcAft>
                <a:spcPts val="0"/>
              </a:spcAft>
              <a:buClr>
                <a:schemeClr val="dk1"/>
              </a:buClr>
              <a:buSzPts val="900"/>
              <a:buNone/>
            </a:pPr>
            <a:r>
              <a:rPr lang="it" sz="900">
                <a:latin typeface="Poppins"/>
                <a:ea typeface="Poppins"/>
                <a:cs typeface="Poppins"/>
                <a:sym typeface="Poppins"/>
              </a:rPr>
              <a:t>Reliance encompasses the user's willingness to rely on the system's functionality, information, and recommendations in order to accomplish their goals effectively and efficiently. </a:t>
            </a:r>
            <a:endParaRPr sz="900">
              <a:latin typeface="Poppins"/>
              <a:ea typeface="Poppins"/>
              <a:cs typeface="Poppins"/>
              <a:sym typeface="Poppins"/>
            </a:endParaRPr>
          </a:p>
          <a:p>
            <a:pPr indent="0" lvl="0" marL="0" rtl="0" algn="l">
              <a:lnSpc>
                <a:spcPct val="170000"/>
              </a:lnSpc>
              <a:spcBef>
                <a:spcPts val="800"/>
              </a:spcBef>
              <a:spcAft>
                <a:spcPts val="0"/>
              </a:spcAft>
              <a:buClr>
                <a:schemeClr val="dk1"/>
              </a:buClr>
              <a:buSzPts val="900"/>
              <a:buNone/>
            </a:pPr>
            <a:r>
              <a:t/>
            </a:r>
            <a:endParaRPr sz="900">
              <a:latin typeface="Poppins"/>
              <a:ea typeface="Poppins"/>
              <a:cs typeface="Poppins"/>
              <a:sym typeface="Poppins"/>
            </a:endParaRPr>
          </a:p>
        </p:txBody>
      </p:sp>
      <p:pic>
        <p:nvPicPr>
          <p:cNvPr id="3213" name="Google Shape;3213;p268"/>
          <p:cNvPicPr preferRelativeResize="0"/>
          <p:nvPr>
            <p:ph idx="3" type="pic"/>
          </p:nvPr>
        </p:nvPicPr>
        <p:blipFill rotWithShape="1">
          <a:blip r:embed="rId3">
            <a:alphaModFix/>
          </a:blip>
          <a:srcRect b="0" l="0" r="0" t="0"/>
          <a:stretch/>
        </p:blipFill>
        <p:spPr>
          <a:xfrm>
            <a:off x="1095604" y="933480"/>
            <a:ext cx="3461488" cy="3337870"/>
          </a:xfrm>
          <a:prstGeom prst="rect">
            <a:avLst/>
          </a:prstGeom>
          <a:solidFill>
            <a:schemeClr val="lt1"/>
          </a:solid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DD4D"/>
        </a:solidFill>
      </p:bgPr>
    </p:bg>
    <p:spTree>
      <p:nvGrpSpPr>
        <p:cNvPr id="2637" name="Shape 2637"/>
        <p:cNvGrpSpPr/>
        <p:nvPr/>
      </p:nvGrpSpPr>
      <p:grpSpPr>
        <a:xfrm>
          <a:off x="0" y="0"/>
          <a:ext cx="0" cy="0"/>
          <a:chOff x="0" y="0"/>
          <a:chExt cx="0" cy="0"/>
        </a:xfrm>
      </p:grpSpPr>
      <p:sp>
        <p:nvSpPr>
          <p:cNvPr id="2638" name="Google Shape;2638;p206"/>
          <p:cNvSpPr txBox="1"/>
          <p:nvPr>
            <p:ph idx="1" type="body"/>
          </p:nvPr>
        </p:nvSpPr>
        <p:spPr>
          <a:xfrm>
            <a:off x="508397" y="428625"/>
            <a:ext cx="7341600" cy="6894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lt1"/>
              </a:buClr>
              <a:buSzPts val="3300"/>
              <a:buNone/>
            </a:pPr>
            <a:r>
              <a:rPr lang="it">
                <a:latin typeface="Poppins"/>
                <a:ea typeface="Poppins"/>
                <a:cs typeface="Poppins"/>
                <a:sym typeface="Poppins"/>
              </a:rPr>
              <a:t>Uncertainty, Risk, and Ambiguity</a:t>
            </a:r>
            <a:endParaRPr>
              <a:latin typeface="Poppins"/>
              <a:ea typeface="Poppins"/>
              <a:cs typeface="Poppins"/>
              <a:sym typeface="Poppins"/>
            </a:endParaRPr>
          </a:p>
        </p:txBody>
      </p:sp>
      <p:sp>
        <p:nvSpPr>
          <p:cNvPr id="2639" name="Google Shape;2639;p206"/>
          <p:cNvSpPr txBox="1"/>
          <p:nvPr>
            <p:ph idx="5" type="body"/>
          </p:nvPr>
        </p:nvSpPr>
        <p:spPr>
          <a:xfrm>
            <a:off x="1513486" y="3194136"/>
            <a:ext cx="1647000" cy="746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rgbClr val="D6D6D6"/>
              </a:buClr>
              <a:buSzPts val="1100"/>
              <a:buNone/>
            </a:pPr>
            <a:r>
              <a:rPr lang="it" sz="900">
                <a:solidFill>
                  <a:srgbClr val="D6D6D6"/>
                </a:solidFill>
                <a:latin typeface="Poppins"/>
                <a:ea typeface="Poppins"/>
                <a:cs typeface="Poppins"/>
                <a:sym typeface="Poppins"/>
              </a:rPr>
              <a:t>Lack of knowledge about future events or outcomes, it relates to the inability to predict what will happen</a:t>
            </a:r>
            <a:endParaRPr sz="900">
              <a:latin typeface="Poppins"/>
              <a:ea typeface="Poppins"/>
              <a:cs typeface="Poppins"/>
              <a:sym typeface="Poppins"/>
            </a:endParaRPr>
          </a:p>
        </p:txBody>
      </p:sp>
      <p:sp>
        <p:nvSpPr>
          <p:cNvPr id="2640" name="Google Shape;2640;p206"/>
          <p:cNvSpPr txBox="1"/>
          <p:nvPr>
            <p:ph idx="7" type="body"/>
          </p:nvPr>
        </p:nvSpPr>
        <p:spPr>
          <a:xfrm>
            <a:off x="5991331" y="3206316"/>
            <a:ext cx="1647000" cy="746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rgbClr val="D6D6D6"/>
              </a:buClr>
              <a:buSzPts val="1100"/>
              <a:buNone/>
            </a:pPr>
            <a:r>
              <a:rPr lang="it" sz="900">
                <a:solidFill>
                  <a:srgbClr val="D6D6D6"/>
                </a:solidFill>
                <a:latin typeface="Poppins"/>
                <a:ea typeface="Poppins"/>
                <a:cs typeface="Poppins"/>
                <a:sym typeface="Poppins"/>
              </a:rPr>
              <a:t>It refers to situations open to multiple interpretations. it involves uncertainty and complexity in decision-making</a:t>
            </a:r>
            <a:endParaRPr sz="900">
              <a:latin typeface="Poppins"/>
              <a:ea typeface="Poppins"/>
              <a:cs typeface="Poppins"/>
              <a:sym typeface="Poppins"/>
            </a:endParaRPr>
          </a:p>
        </p:txBody>
      </p:sp>
      <p:sp>
        <p:nvSpPr>
          <p:cNvPr id="2641" name="Google Shape;2641;p206"/>
          <p:cNvSpPr txBox="1"/>
          <p:nvPr/>
        </p:nvSpPr>
        <p:spPr>
          <a:xfrm>
            <a:off x="1388805" y="2861966"/>
            <a:ext cx="1896300" cy="253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it" sz="1200">
                <a:solidFill>
                  <a:srgbClr val="D6D6D6"/>
                </a:solidFill>
                <a:latin typeface="Poppins"/>
                <a:ea typeface="Poppins"/>
                <a:cs typeface="Poppins"/>
                <a:sym typeface="Poppins"/>
              </a:rPr>
              <a:t>Uncertainty</a:t>
            </a:r>
            <a:endParaRPr sz="1100">
              <a:latin typeface="Poppins"/>
              <a:ea typeface="Poppins"/>
              <a:cs typeface="Poppins"/>
              <a:sym typeface="Poppins"/>
            </a:endParaRPr>
          </a:p>
        </p:txBody>
      </p:sp>
      <p:sp>
        <p:nvSpPr>
          <p:cNvPr id="2642" name="Google Shape;2642;p206"/>
          <p:cNvSpPr txBox="1"/>
          <p:nvPr/>
        </p:nvSpPr>
        <p:spPr>
          <a:xfrm>
            <a:off x="3627728" y="2861474"/>
            <a:ext cx="1896300" cy="253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it" sz="1200">
                <a:solidFill>
                  <a:schemeClr val="dk1"/>
                </a:solidFill>
                <a:latin typeface="Poppins"/>
                <a:ea typeface="Poppins"/>
                <a:cs typeface="Poppins"/>
                <a:sym typeface="Poppins"/>
              </a:rPr>
              <a:t>Risk</a:t>
            </a:r>
            <a:endParaRPr sz="1100">
              <a:latin typeface="Poppins"/>
              <a:ea typeface="Poppins"/>
              <a:cs typeface="Poppins"/>
              <a:sym typeface="Poppins"/>
            </a:endParaRPr>
          </a:p>
        </p:txBody>
      </p:sp>
      <p:sp>
        <p:nvSpPr>
          <p:cNvPr id="2643" name="Google Shape;2643;p206"/>
          <p:cNvSpPr txBox="1"/>
          <p:nvPr/>
        </p:nvSpPr>
        <p:spPr>
          <a:xfrm>
            <a:off x="5866650" y="2861474"/>
            <a:ext cx="1896300" cy="2538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it" sz="1200">
                <a:solidFill>
                  <a:srgbClr val="D6D6D6"/>
                </a:solidFill>
                <a:latin typeface="Poppins"/>
                <a:ea typeface="Poppins"/>
                <a:cs typeface="Poppins"/>
                <a:sym typeface="Poppins"/>
              </a:rPr>
              <a:t>Ambiguity</a:t>
            </a:r>
            <a:endParaRPr sz="1100">
              <a:latin typeface="Poppins"/>
              <a:ea typeface="Poppins"/>
              <a:cs typeface="Poppins"/>
              <a:sym typeface="Poppins"/>
            </a:endParaRPr>
          </a:p>
        </p:txBody>
      </p:sp>
      <p:pic>
        <p:nvPicPr>
          <p:cNvPr id="2644" name="Google Shape;2644;p206"/>
          <p:cNvPicPr preferRelativeResize="0"/>
          <p:nvPr>
            <p:ph idx="2" type="pic"/>
          </p:nvPr>
        </p:nvPicPr>
        <p:blipFill rotWithShape="1">
          <a:blip r:embed="rId3">
            <a:alphaModFix/>
          </a:blip>
          <a:srcRect b="0" l="16302" r="16302" t="0"/>
          <a:stretch/>
        </p:blipFill>
        <p:spPr>
          <a:xfrm>
            <a:off x="1836040" y="1762125"/>
            <a:ext cx="1023300" cy="1023936"/>
          </a:xfrm>
          <a:prstGeom prst="rect">
            <a:avLst/>
          </a:prstGeom>
          <a:noFill/>
          <a:ln>
            <a:noFill/>
          </a:ln>
        </p:spPr>
      </p:pic>
      <p:pic>
        <p:nvPicPr>
          <p:cNvPr id="2645" name="Google Shape;2645;p206"/>
          <p:cNvPicPr preferRelativeResize="0"/>
          <p:nvPr>
            <p:ph idx="3" type="pic"/>
          </p:nvPr>
        </p:nvPicPr>
        <p:blipFill rotWithShape="1">
          <a:blip r:embed="rId4">
            <a:alphaModFix/>
          </a:blip>
          <a:srcRect b="0" l="16344" r="16337" t="0"/>
          <a:stretch/>
        </p:blipFill>
        <p:spPr>
          <a:xfrm>
            <a:off x="4065730" y="1751698"/>
            <a:ext cx="1023300" cy="1023936"/>
          </a:xfrm>
          <a:prstGeom prst="rect">
            <a:avLst/>
          </a:prstGeom>
          <a:noFill/>
          <a:ln>
            <a:noFill/>
          </a:ln>
        </p:spPr>
      </p:pic>
      <p:pic>
        <p:nvPicPr>
          <p:cNvPr id="2646" name="Google Shape;2646;p206"/>
          <p:cNvPicPr preferRelativeResize="0"/>
          <p:nvPr>
            <p:ph idx="4" type="pic"/>
          </p:nvPr>
        </p:nvPicPr>
        <p:blipFill rotWithShape="1">
          <a:blip r:embed="rId5">
            <a:alphaModFix/>
          </a:blip>
          <a:srcRect b="0" l="16302" r="16302" t="0"/>
          <a:stretch/>
        </p:blipFill>
        <p:spPr>
          <a:xfrm>
            <a:off x="6295420" y="1730843"/>
            <a:ext cx="1023300" cy="1023936"/>
          </a:xfrm>
          <a:prstGeom prst="rect">
            <a:avLst/>
          </a:prstGeom>
          <a:noFill/>
          <a:ln>
            <a:noFill/>
          </a:ln>
        </p:spPr>
      </p:pic>
      <p:sp>
        <p:nvSpPr>
          <p:cNvPr id="2647" name="Google Shape;2647;p206"/>
          <p:cNvSpPr txBox="1"/>
          <p:nvPr>
            <p:ph idx="6" type="body"/>
          </p:nvPr>
        </p:nvSpPr>
        <p:spPr>
          <a:xfrm>
            <a:off x="3752408" y="3206316"/>
            <a:ext cx="1647000" cy="746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1100"/>
              <a:buNone/>
            </a:pPr>
            <a:r>
              <a:rPr lang="it" sz="900">
                <a:latin typeface="Poppins"/>
                <a:ea typeface="Poppins"/>
                <a:cs typeface="Poppins"/>
                <a:sym typeface="Poppins"/>
              </a:rPr>
              <a:t>It involves the </a:t>
            </a:r>
            <a:r>
              <a:rPr b="1" lang="it" sz="900">
                <a:latin typeface="Poppins"/>
                <a:ea typeface="Poppins"/>
                <a:cs typeface="Poppins"/>
                <a:sym typeface="Poppins"/>
              </a:rPr>
              <a:t>measurement of uncertainty</a:t>
            </a:r>
            <a:r>
              <a:rPr lang="it" sz="900">
                <a:latin typeface="Poppins"/>
                <a:ea typeface="Poppins"/>
                <a:cs typeface="Poppins"/>
                <a:sym typeface="Poppins"/>
              </a:rPr>
              <a:t>, it is related to the probability of specific outcome</a:t>
            </a:r>
            <a:endParaRPr sz="900">
              <a:latin typeface="Poppins"/>
              <a:ea typeface="Poppins"/>
              <a:cs typeface="Poppins"/>
              <a:sym typeface="Poppins"/>
            </a:endParaRPr>
          </a:p>
        </p:txBody>
      </p:sp>
      <p:sp>
        <p:nvSpPr>
          <p:cNvPr id="2648" name="Google Shape;2648;p206"/>
          <p:cNvSpPr/>
          <p:nvPr/>
        </p:nvSpPr>
        <p:spPr>
          <a:xfrm>
            <a:off x="3525978" y="1458336"/>
            <a:ext cx="2079000" cy="2673000"/>
          </a:xfrm>
          <a:prstGeom prst="rect">
            <a:avLst/>
          </a:prstGeom>
          <a:solidFill>
            <a:schemeClr val="accent1">
              <a:alpha val="0"/>
            </a:schemeClr>
          </a:solidFill>
          <a:ln cap="flat" cmpd="sng" w="508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649" name="Google Shape;2649;p206"/>
          <p:cNvSpPr/>
          <p:nvPr/>
        </p:nvSpPr>
        <p:spPr>
          <a:xfrm>
            <a:off x="3568808" y="1493728"/>
            <a:ext cx="1998000" cy="2592900"/>
          </a:xfrm>
          <a:prstGeom prst="rect">
            <a:avLst/>
          </a:prstGeom>
          <a:solidFill>
            <a:schemeClr val="accent1">
              <a:alpha val="0"/>
            </a:schemeClr>
          </a:solidFill>
          <a:ln cap="flat" cmpd="sng" w="50800">
            <a:solidFill>
              <a:srgbClr val="F1C23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7" name="Shape 3217"/>
        <p:cNvGrpSpPr/>
        <p:nvPr/>
      </p:nvGrpSpPr>
      <p:grpSpPr>
        <a:xfrm>
          <a:off x="0" y="0"/>
          <a:ext cx="0" cy="0"/>
          <a:chOff x="0" y="0"/>
          <a:chExt cx="0" cy="0"/>
        </a:xfrm>
      </p:grpSpPr>
      <p:sp>
        <p:nvSpPr>
          <p:cNvPr id="3218" name="Google Shape;3218;p269"/>
          <p:cNvSpPr txBox="1"/>
          <p:nvPr>
            <p:ph idx="1" type="body"/>
          </p:nvPr>
        </p:nvSpPr>
        <p:spPr>
          <a:xfrm>
            <a:off x="1132699" y="974213"/>
            <a:ext cx="3008400" cy="769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400"/>
              <a:buNone/>
            </a:pPr>
            <a:r>
              <a:rPr lang="it" sz="2400">
                <a:latin typeface="Poppins"/>
                <a:ea typeface="Poppins"/>
                <a:cs typeface="Poppins"/>
                <a:sym typeface="Poppins"/>
              </a:rPr>
              <a:t>Credibility</a:t>
            </a:r>
            <a:endParaRPr>
              <a:latin typeface="Poppins"/>
              <a:ea typeface="Poppins"/>
              <a:cs typeface="Poppins"/>
              <a:sym typeface="Poppins"/>
            </a:endParaRPr>
          </a:p>
        </p:txBody>
      </p:sp>
      <p:sp>
        <p:nvSpPr>
          <p:cNvPr id="3219" name="Google Shape;3219;p269"/>
          <p:cNvSpPr txBox="1"/>
          <p:nvPr>
            <p:ph idx="2" type="body"/>
          </p:nvPr>
        </p:nvSpPr>
        <p:spPr>
          <a:xfrm>
            <a:off x="1132699" y="1921500"/>
            <a:ext cx="2828100" cy="2247900"/>
          </a:xfrm>
          <a:prstGeom prst="rect">
            <a:avLst/>
          </a:prstGeom>
          <a:noFill/>
          <a:ln>
            <a:noFill/>
          </a:ln>
        </p:spPr>
        <p:txBody>
          <a:bodyPr anchorCtr="0" anchor="t" bIns="34275" lIns="68575" spcFirstLastPara="1" rIns="68575" wrap="square" tIns="34275">
            <a:normAutofit fontScale="92500" lnSpcReduction="20000"/>
          </a:bodyPr>
          <a:lstStyle/>
          <a:p>
            <a:pPr indent="0" lvl="0" marL="0" rtl="0" algn="l">
              <a:lnSpc>
                <a:spcPct val="150000"/>
              </a:lnSpc>
              <a:spcBef>
                <a:spcPts val="0"/>
              </a:spcBef>
              <a:spcAft>
                <a:spcPts val="0"/>
              </a:spcAft>
              <a:buClr>
                <a:schemeClr val="dk1"/>
              </a:buClr>
              <a:buSzPct val="100000"/>
              <a:buNone/>
            </a:pPr>
            <a:r>
              <a:rPr lang="it" sz="900">
                <a:latin typeface="Poppins"/>
                <a:ea typeface="Poppins"/>
                <a:cs typeface="Poppins"/>
                <a:sym typeface="Poppins"/>
              </a:rPr>
              <a:t>﻿Credibility is a </a:t>
            </a:r>
            <a:r>
              <a:rPr b="1" lang="it" sz="900">
                <a:latin typeface="Poppins"/>
                <a:ea typeface="Poppins"/>
                <a:cs typeface="Poppins"/>
                <a:sym typeface="Poppins"/>
              </a:rPr>
              <a:t>perceived</a:t>
            </a:r>
            <a:r>
              <a:rPr lang="it" sz="900">
                <a:latin typeface="Poppins"/>
                <a:ea typeface="Poppins"/>
                <a:cs typeface="Poppins"/>
                <a:sym typeface="Poppins"/>
              </a:rPr>
              <a:t> quality; it doesn’t reside in an object, a person, or a piece of information. </a:t>
            </a:r>
            <a:endParaRPr>
              <a:latin typeface="Poppins"/>
              <a:ea typeface="Poppins"/>
              <a:cs typeface="Poppins"/>
              <a:sym typeface="Poppins"/>
            </a:endParaRPr>
          </a:p>
          <a:p>
            <a:pPr indent="0" lvl="0" marL="0" rtl="0" algn="l">
              <a:lnSpc>
                <a:spcPct val="150000"/>
              </a:lnSpc>
              <a:spcBef>
                <a:spcPts val="800"/>
              </a:spcBef>
              <a:spcAft>
                <a:spcPts val="0"/>
              </a:spcAft>
              <a:buClr>
                <a:schemeClr val="dk1"/>
              </a:buClr>
              <a:buSzPct val="100000"/>
              <a:buNone/>
            </a:pPr>
            <a:r>
              <a:t/>
            </a:r>
            <a:endParaRPr sz="900">
              <a:latin typeface="Poppins"/>
              <a:ea typeface="Poppins"/>
              <a:cs typeface="Poppins"/>
              <a:sym typeface="Poppins"/>
            </a:endParaRPr>
          </a:p>
          <a:p>
            <a:pPr indent="0" lvl="0" marL="0" rtl="0" algn="l">
              <a:lnSpc>
                <a:spcPct val="150000"/>
              </a:lnSpc>
              <a:spcBef>
                <a:spcPts val="800"/>
              </a:spcBef>
              <a:spcAft>
                <a:spcPts val="0"/>
              </a:spcAft>
              <a:buClr>
                <a:schemeClr val="dk1"/>
              </a:buClr>
              <a:buSzPct val="100000"/>
              <a:buNone/>
            </a:pPr>
            <a:r>
              <a:rPr lang="it" sz="900">
                <a:latin typeface="Poppins"/>
                <a:ea typeface="Poppins"/>
                <a:cs typeface="Poppins"/>
                <a:sym typeface="Poppins"/>
              </a:rPr>
              <a:t>Credibility is synonymous with believability, and is the resulting outcome of </a:t>
            </a:r>
            <a:r>
              <a:rPr i="1" lang="it" sz="900">
                <a:latin typeface="Poppins"/>
                <a:ea typeface="Poppins"/>
                <a:cs typeface="Poppins"/>
                <a:sym typeface="Poppins"/>
              </a:rPr>
              <a:t>trustworthiness</a:t>
            </a:r>
            <a:r>
              <a:rPr lang="it" sz="900">
                <a:latin typeface="Poppins"/>
                <a:ea typeface="Poppins"/>
                <a:cs typeface="Poppins"/>
                <a:sym typeface="Poppins"/>
              </a:rPr>
              <a:t> and </a:t>
            </a:r>
            <a:r>
              <a:rPr i="1" lang="it" sz="900">
                <a:latin typeface="Poppins"/>
                <a:ea typeface="Poppins"/>
                <a:cs typeface="Poppins"/>
                <a:sym typeface="Poppins"/>
              </a:rPr>
              <a:t>expertise</a:t>
            </a:r>
            <a:r>
              <a:rPr lang="it" sz="900">
                <a:latin typeface="Poppins"/>
                <a:ea typeface="Poppins"/>
                <a:cs typeface="Poppins"/>
                <a:sym typeface="Poppins"/>
              </a:rPr>
              <a:t>. Thus, credibility is an </a:t>
            </a:r>
            <a:r>
              <a:rPr b="1" lang="it" sz="900">
                <a:latin typeface="Poppins"/>
                <a:ea typeface="Poppins"/>
                <a:cs typeface="Poppins"/>
                <a:sym typeface="Poppins"/>
              </a:rPr>
              <a:t>individual characteristic</a:t>
            </a:r>
            <a:r>
              <a:rPr lang="it" sz="900">
                <a:latin typeface="Poppins"/>
                <a:ea typeface="Poppins"/>
                <a:cs typeface="Poppins"/>
                <a:sym typeface="Poppins"/>
              </a:rPr>
              <a:t>.</a:t>
            </a:r>
            <a:endParaRPr>
              <a:latin typeface="Poppins"/>
              <a:ea typeface="Poppins"/>
              <a:cs typeface="Poppins"/>
              <a:sym typeface="Poppins"/>
            </a:endParaRPr>
          </a:p>
          <a:p>
            <a:pPr indent="0" lvl="0" marL="0" rtl="0" algn="l">
              <a:lnSpc>
                <a:spcPct val="150000"/>
              </a:lnSpc>
              <a:spcBef>
                <a:spcPts val="800"/>
              </a:spcBef>
              <a:spcAft>
                <a:spcPts val="0"/>
              </a:spcAft>
              <a:buClr>
                <a:schemeClr val="dk1"/>
              </a:buClr>
              <a:buSzPct val="100000"/>
              <a:buNone/>
            </a:pPr>
            <a:r>
              <a:t/>
            </a:r>
            <a:endParaRPr sz="900">
              <a:latin typeface="Poppins"/>
              <a:ea typeface="Poppins"/>
              <a:cs typeface="Poppins"/>
              <a:sym typeface="Poppins"/>
            </a:endParaRPr>
          </a:p>
          <a:p>
            <a:pPr indent="0" lvl="0" marL="0" rtl="0" algn="l">
              <a:lnSpc>
                <a:spcPct val="150000"/>
              </a:lnSpc>
              <a:spcBef>
                <a:spcPts val="800"/>
              </a:spcBef>
              <a:spcAft>
                <a:spcPts val="0"/>
              </a:spcAft>
              <a:buClr>
                <a:schemeClr val="dk1"/>
              </a:buClr>
              <a:buSzPct val="100000"/>
              <a:buNone/>
            </a:pPr>
            <a:r>
              <a:t/>
            </a:r>
            <a:endParaRPr sz="900">
              <a:latin typeface="Poppins"/>
              <a:ea typeface="Poppins"/>
              <a:cs typeface="Poppins"/>
              <a:sym typeface="Poppins"/>
            </a:endParaRPr>
          </a:p>
          <a:p>
            <a:pPr indent="0" lvl="0" marL="0" rtl="0" algn="l">
              <a:lnSpc>
                <a:spcPct val="150000"/>
              </a:lnSpc>
              <a:spcBef>
                <a:spcPts val="800"/>
              </a:spcBef>
              <a:spcAft>
                <a:spcPts val="0"/>
              </a:spcAft>
              <a:buClr>
                <a:schemeClr val="dk1"/>
              </a:buClr>
              <a:buSzPct val="100000"/>
              <a:buNone/>
            </a:pPr>
            <a:r>
              <a:t/>
            </a:r>
            <a:endParaRPr sz="900">
              <a:latin typeface="Poppins"/>
              <a:ea typeface="Poppins"/>
              <a:cs typeface="Poppins"/>
              <a:sym typeface="Poppins"/>
            </a:endParaRPr>
          </a:p>
        </p:txBody>
      </p:sp>
      <p:pic>
        <p:nvPicPr>
          <p:cNvPr id="3220" name="Google Shape;3220;p269"/>
          <p:cNvPicPr preferRelativeResize="0"/>
          <p:nvPr>
            <p:ph idx="3" type="pic"/>
          </p:nvPr>
        </p:nvPicPr>
        <p:blipFill rotWithShape="1">
          <a:blip r:embed="rId3">
            <a:alphaModFix/>
          </a:blip>
          <a:srcRect b="0" l="0" r="-452" t="0"/>
          <a:stretch/>
        </p:blipFill>
        <p:spPr>
          <a:xfrm>
            <a:off x="4696240" y="869586"/>
            <a:ext cx="3503543" cy="3378422"/>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5" name="Shape 3225"/>
        <p:cNvGrpSpPr/>
        <p:nvPr/>
      </p:nvGrpSpPr>
      <p:grpSpPr>
        <a:xfrm>
          <a:off x="0" y="0"/>
          <a:ext cx="0" cy="0"/>
          <a:chOff x="0" y="0"/>
          <a:chExt cx="0" cy="0"/>
        </a:xfrm>
      </p:grpSpPr>
      <p:sp>
        <p:nvSpPr>
          <p:cNvPr id="3226" name="Google Shape;3226;p270"/>
          <p:cNvSpPr/>
          <p:nvPr/>
        </p:nvSpPr>
        <p:spPr>
          <a:xfrm>
            <a:off x="508000" y="1773848"/>
            <a:ext cx="8127900" cy="2010600"/>
          </a:xfrm>
          <a:prstGeom prst="rect">
            <a:avLst/>
          </a:prstGeom>
          <a:solidFill>
            <a:srgbClr val="F4DD4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27" name="Google Shape;3227;p270"/>
          <p:cNvSpPr txBox="1"/>
          <p:nvPr/>
        </p:nvSpPr>
        <p:spPr>
          <a:xfrm>
            <a:off x="828055" y="649851"/>
            <a:ext cx="6063900" cy="6894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chemeClr val="dk1"/>
              </a:buClr>
              <a:buSzPts val="3000"/>
              <a:buFont typeface="Arial"/>
              <a:buNone/>
            </a:pPr>
            <a:r>
              <a:rPr b="1" i="0" lang="it" sz="3000" u="none" cap="none" strike="noStrike">
                <a:solidFill>
                  <a:schemeClr val="dk1"/>
                </a:solidFill>
                <a:latin typeface="Poppins"/>
                <a:ea typeface="Poppins"/>
                <a:cs typeface="Poppins"/>
                <a:sym typeface="Poppins"/>
              </a:rPr>
              <a:t>Credibility</a:t>
            </a:r>
            <a:endParaRPr sz="1100">
              <a:latin typeface="Poppins"/>
              <a:ea typeface="Poppins"/>
              <a:cs typeface="Poppins"/>
              <a:sym typeface="Poppins"/>
            </a:endParaRPr>
          </a:p>
        </p:txBody>
      </p:sp>
      <p:sp>
        <p:nvSpPr>
          <p:cNvPr id="3228" name="Google Shape;3228;p270"/>
          <p:cNvSpPr txBox="1"/>
          <p:nvPr/>
        </p:nvSpPr>
        <p:spPr>
          <a:xfrm>
            <a:off x="6146541" y="3033557"/>
            <a:ext cx="2168100" cy="623400"/>
          </a:xfrm>
          <a:prstGeom prst="rect">
            <a:avLst/>
          </a:prstGeom>
          <a:noFill/>
          <a:ln>
            <a:noFill/>
          </a:ln>
        </p:spPr>
        <p:txBody>
          <a:bodyPr anchorCtr="0" anchor="t" bIns="34275" lIns="68575" spcFirstLastPara="1" rIns="68575" wrap="square" tIns="34275">
            <a:spAutoFit/>
          </a:bodyPr>
          <a:lstStyle/>
          <a:p>
            <a:pPr indent="0" lvl="0" marL="0" marR="0" rtl="0" algn="l">
              <a:lnSpc>
                <a:spcPct val="150000"/>
              </a:lnSpc>
              <a:spcBef>
                <a:spcPts val="0"/>
              </a:spcBef>
              <a:spcAft>
                <a:spcPts val="0"/>
              </a:spcAft>
              <a:buNone/>
            </a:pPr>
            <a:r>
              <a:rPr i="0" lang="it" sz="900" u="none" cap="none" strike="noStrike">
                <a:solidFill>
                  <a:schemeClr val="dk1"/>
                </a:solidFill>
                <a:latin typeface="Poppins"/>
                <a:ea typeface="Poppins"/>
                <a:cs typeface="Poppins"/>
                <a:sym typeface="Poppins"/>
              </a:rPr>
              <a:t>﻿</a:t>
            </a:r>
            <a:r>
              <a:rPr b="1" i="0" lang="it" sz="900" u="none" cap="none" strike="noStrike">
                <a:solidFill>
                  <a:schemeClr val="dk1"/>
                </a:solidFill>
                <a:latin typeface="Poppins"/>
                <a:ea typeface="Poppins"/>
                <a:cs typeface="Poppins"/>
                <a:sym typeface="Poppins"/>
              </a:rPr>
              <a:t>credibility</a:t>
            </a:r>
            <a:r>
              <a:rPr i="0" lang="it" sz="900" u="none" cap="none" strike="noStrike">
                <a:solidFill>
                  <a:schemeClr val="dk1"/>
                </a:solidFill>
                <a:latin typeface="Poppins"/>
                <a:ea typeface="Poppins"/>
                <a:cs typeface="Poppins"/>
                <a:sym typeface="Poppins"/>
              </a:rPr>
              <a:t> is a perceived quality;it doesn’t reside in an object, a person, or a piece of information.</a:t>
            </a:r>
            <a:endParaRPr sz="1100">
              <a:latin typeface="Poppins"/>
              <a:ea typeface="Poppins"/>
              <a:cs typeface="Poppins"/>
              <a:sym typeface="Poppins"/>
            </a:endParaRPr>
          </a:p>
        </p:txBody>
      </p:sp>
      <p:sp>
        <p:nvSpPr>
          <p:cNvPr id="3229" name="Google Shape;3229;p270"/>
          <p:cNvSpPr txBox="1"/>
          <p:nvPr/>
        </p:nvSpPr>
        <p:spPr>
          <a:xfrm>
            <a:off x="829304" y="3037501"/>
            <a:ext cx="2151300" cy="415500"/>
          </a:xfrm>
          <a:prstGeom prst="rect">
            <a:avLst/>
          </a:prstGeom>
          <a:noFill/>
          <a:ln>
            <a:noFill/>
          </a:ln>
        </p:spPr>
        <p:txBody>
          <a:bodyPr anchorCtr="0" anchor="t" bIns="34275" lIns="68575" spcFirstLastPara="1" rIns="68575" wrap="square" tIns="34275">
            <a:spAutoFit/>
          </a:bodyPr>
          <a:lstStyle/>
          <a:p>
            <a:pPr indent="0" lvl="0" marL="0" marR="0" rtl="0" algn="l">
              <a:lnSpc>
                <a:spcPct val="150000"/>
              </a:lnSpc>
              <a:spcBef>
                <a:spcPts val="0"/>
              </a:spcBef>
              <a:spcAft>
                <a:spcPts val="0"/>
              </a:spcAft>
              <a:buNone/>
            </a:pPr>
            <a:r>
              <a:rPr b="1" i="0" lang="it" sz="900" u="none" cap="none" strike="noStrike">
                <a:solidFill>
                  <a:schemeClr val="dk1"/>
                </a:solidFill>
                <a:latin typeface="Poppins"/>
                <a:ea typeface="Poppins"/>
                <a:cs typeface="Poppins"/>
                <a:sym typeface="Poppins"/>
              </a:rPr>
              <a:t>Trustworthiness</a:t>
            </a:r>
            <a:r>
              <a:rPr i="0" lang="it" sz="900" u="none" cap="none" strike="noStrike">
                <a:solidFill>
                  <a:schemeClr val="dk1"/>
                </a:solidFill>
                <a:latin typeface="Poppins"/>
                <a:ea typeface="Poppins"/>
                <a:cs typeface="Poppins"/>
                <a:sym typeface="Poppins"/>
              </a:rPr>
              <a:t>: the perceived goodness or morality of the source</a:t>
            </a:r>
            <a:endParaRPr i="0" sz="900" u="none" cap="none" strike="noStrike">
              <a:solidFill>
                <a:schemeClr val="dk1"/>
              </a:solidFill>
              <a:latin typeface="Poppins"/>
              <a:ea typeface="Poppins"/>
              <a:cs typeface="Poppins"/>
              <a:sym typeface="Poppins"/>
            </a:endParaRPr>
          </a:p>
        </p:txBody>
      </p:sp>
      <p:sp>
        <p:nvSpPr>
          <p:cNvPr id="3230" name="Google Shape;3230;p270"/>
          <p:cNvSpPr txBox="1"/>
          <p:nvPr/>
        </p:nvSpPr>
        <p:spPr>
          <a:xfrm>
            <a:off x="3416579" y="3037501"/>
            <a:ext cx="2231700" cy="415500"/>
          </a:xfrm>
          <a:prstGeom prst="rect">
            <a:avLst/>
          </a:prstGeom>
          <a:noFill/>
          <a:ln>
            <a:noFill/>
          </a:ln>
        </p:spPr>
        <p:txBody>
          <a:bodyPr anchorCtr="0" anchor="t" bIns="34275" lIns="68575" spcFirstLastPara="1" rIns="68575" wrap="square" tIns="34275">
            <a:spAutoFit/>
          </a:bodyPr>
          <a:lstStyle/>
          <a:p>
            <a:pPr indent="0" lvl="0" marL="0" marR="0" rtl="0" algn="l">
              <a:lnSpc>
                <a:spcPct val="150000"/>
              </a:lnSpc>
              <a:spcBef>
                <a:spcPts val="0"/>
              </a:spcBef>
              <a:spcAft>
                <a:spcPts val="0"/>
              </a:spcAft>
              <a:buNone/>
            </a:pPr>
            <a:r>
              <a:rPr b="1" i="0" lang="it" sz="900" u="none" cap="none" strike="noStrike">
                <a:solidFill>
                  <a:schemeClr val="dk1"/>
                </a:solidFill>
                <a:latin typeface="Poppins"/>
                <a:ea typeface="Poppins"/>
                <a:cs typeface="Poppins"/>
                <a:sym typeface="Poppins"/>
              </a:rPr>
              <a:t>Expertise</a:t>
            </a:r>
            <a:r>
              <a:rPr i="0" lang="it" sz="900" u="none" cap="none" strike="noStrike">
                <a:solidFill>
                  <a:schemeClr val="dk1"/>
                </a:solidFill>
                <a:latin typeface="Poppins"/>
                <a:ea typeface="Poppins"/>
                <a:cs typeface="Poppins"/>
                <a:sym typeface="Poppins"/>
              </a:rPr>
              <a:t>: the perceived knowledge, skill, and experience ofthe source</a:t>
            </a:r>
            <a:endParaRPr i="0" sz="900" u="none" cap="none" strike="noStrike">
              <a:solidFill>
                <a:schemeClr val="dk1"/>
              </a:solidFill>
              <a:latin typeface="Poppins"/>
              <a:ea typeface="Poppins"/>
              <a:cs typeface="Poppins"/>
              <a:sym typeface="Poppins"/>
            </a:endParaRPr>
          </a:p>
        </p:txBody>
      </p:sp>
      <p:grpSp>
        <p:nvGrpSpPr>
          <p:cNvPr id="3231" name="Google Shape;3231;p270"/>
          <p:cNvGrpSpPr/>
          <p:nvPr/>
        </p:nvGrpSpPr>
        <p:grpSpPr>
          <a:xfrm>
            <a:off x="828019" y="2105999"/>
            <a:ext cx="7487287" cy="931500"/>
            <a:chOff x="737159" y="2807999"/>
            <a:chExt cx="10717560" cy="1242000"/>
          </a:xfrm>
        </p:grpSpPr>
        <p:sp>
          <p:nvSpPr>
            <p:cNvPr id="3232" name="Google Shape;3232;p270"/>
            <p:cNvSpPr/>
            <p:nvPr/>
          </p:nvSpPr>
          <p:spPr>
            <a:xfrm>
              <a:off x="737159" y="2807999"/>
              <a:ext cx="3081000" cy="1242000"/>
            </a:xfrm>
            <a:prstGeom prst="rect">
              <a:avLst/>
            </a:prstGeom>
            <a:solidFill>
              <a:srgbClr val="33333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i="0" lang="it" sz="1800" u="none" cap="none" strike="noStrike">
                  <a:solidFill>
                    <a:schemeClr val="lt1"/>
                  </a:solidFill>
                  <a:latin typeface="Poppins"/>
                  <a:ea typeface="Poppins"/>
                  <a:cs typeface="Poppins"/>
                  <a:sym typeface="Poppins"/>
                </a:rPr>
                <a:t>Perceived </a:t>
              </a:r>
              <a:r>
                <a:rPr b="1" i="0" lang="it" sz="1800" u="none" cap="none" strike="noStrike">
                  <a:solidFill>
                    <a:schemeClr val="lt1"/>
                  </a:solidFill>
                  <a:latin typeface="Poppins"/>
                  <a:ea typeface="Poppins"/>
                  <a:cs typeface="Poppins"/>
                  <a:sym typeface="Poppins"/>
                </a:rPr>
                <a:t>Trustworthiness</a:t>
              </a:r>
              <a:endParaRPr sz="800">
                <a:latin typeface="Poppins"/>
                <a:ea typeface="Poppins"/>
                <a:cs typeface="Poppins"/>
                <a:sym typeface="Poppins"/>
              </a:endParaRPr>
            </a:p>
          </p:txBody>
        </p:sp>
        <p:sp>
          <p:nvSpPr>
            <p:cNvPr id="3233" name="Google Shape;3233;p270"/>
            <p:cNvSpPr/>
            <p:nvPr/>
          </p:nvSpPr>
          <p:spPr>
            <a:xfrm>
              <a:off x="4555439" y="2807999"/>
              <a:ext cx="3081000" cy="1242000"/>
            </a:xfrm>
            <a:prstGeom prst="rect">
              <a:avLst/>
            </a:prstGeom>
            <a:solidFill>
              <a:srgbClr val="33333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i="0" lang="it" sz="1800" u="none" cap="none" strike="noStrike">
                  <a:solidFill>
                    <a:schemeClr val="lt1"/>
                  </a:solidFill>
                  <a:latin typeface="Poppins"/>
                  <a:ea typeface="Poppins"/>
                  <a:cs typeface="Poppins"/>
                  <a:sym typeface="Poppins"/>
                </a:rPr>
                <a:t>Perceived </a:t>
              </a:r>
              <a:r>
                <a:rPr b="1" i="0" lang="it" sz="1800" u="none" cap="none" strike="noStrike">
                  <a:solidFill>
                    <a:schemeClr val="lt1"/>
                  </a:solidFill>
                  <a:latin typeface="Poppins"/>
                  <a:ea typeface="Poppins"/>
                  <a:cs typeface="Poppins"/>
                  <a:sym typeface="Poppins"/>
                </a:rPr>
                <a:t>Expertise</a:t>
              </a:r>
              <a:endParaRPr sz="800">
                <a:latin typeface="Poppins"/>
                <a:ea typeface="Poppins"/>
                <a:cs typeface="Poppins"/>
                <a:sym typeface="Poppins"/>
              </a:endParaRPr>
            </a:p>
          </p:txBody>
        </p:sp>
        <p:sp>
          <p:nvSpPr>
            <p:cNvPr id="3234" name="Google Shape;3234;p270"/>
            <p:cNvSpPr/>
            <p:nvPr/>
          </p:nvSpPr>
          <p:spPr>
            <a:xfrm>
              <a:off x="8373719" y="2807999"/>
              <a:ext cx="3081000" cy="1242000"/>
            </a:xfrm>
            <a:prstGeom prst="rect">
              <a:avLst/>
            </a:prstGeom>
            <a:solidFill>
              <a:srgbClr val="33333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i="0" lang="it" sz="1800" u="none" cap="none" strike="noStrike">
                  <a:solidFill>
                    <a:schemeClr val="lt1"/>
                  </a:solidFill>
                  <a:latin typeface="Poppins"/>
                  <a:ea typeface="Poppins"/>
                  <a:cs typeface="Poppins"/>
                  <a:sym typeface="Poppins"/>
                </a:rPr>
                <a:t>Perceived </a:t>
              </a:r>
              <a:r>
                <a:rPr b="1" i="0" lang="it" sz="1800" u="none" cap="none" strike="noStrike">
                  <a:solidFill>
                    <a:schemeClr val="lt1"/>
                  </a:solidFill>
                  <a:latin typeface="Poppins"/>
                  <a:ea typeface="Poppins"/>
                  <a:cs typeface="Poppins"/>
                  <a:sym typeface="Poppins"/>
                </a:rPr>
                <a:t>credibility</a:t>
              </a:r>
              <a:endParaRPr sz="800">
                <a:latin typeface="Poppins"/>
                <a:ea typeface="Poppins"/>
                <a:cs typeface="Poppins"/>
                <a:sym typeface="Poppins"/>
              </a:endParaRPr>
            </a:p>
          </p:txBody>
        </p:sp>
        <p:sp>
          <p:nvSpPr>
            <p:cNvPr id="3235" name="Google Shape;3235;p270"/>
            <p:cNvSpPr/>
            <p:nvPr/>
          </p:nvSpPr>
          <p:spPr>
            <a:xfrm>
              <a:off x="3910300" y="3152441"/>
              <a:ext cx="553200" cy="553200"/>
            </a:xfrm>
            <a:prstGeom prst="mathPlus">
              <a:avLst>
                <a:gd fmla="val 23520" name="adj1"/>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236" name="Google Shape;3236;p270"/>
            <p:cNvSpPr/>
            <p:nvPr/>
          </p:nvSpPr>
          <p:spPr>
            <a:xfrm>
              <a:off x="7706808" y="3269780"/>
              <a:ext cx="642900" cy="318300"/>
            </a:xfrm>
            <a:prstGeom prst="rightArrow">
              <a:avLst>
                <a:gd fmla="val 50000" name="adj1"/>
                <a:gd fmla="val 50000" name="adj2"/>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0" name="Shape 3240"/>
        <p:cNvGrpSpPr/>
        <p:nvPr/>
      </p:nvGrpSpPr>
      <p:grpSpPr>
        <a:xfrm>
          <a:off x="0" y="0"/>
          <a:ext cx="0" cy="0"/>
          <a:chOff x="0" y="0"/>
          <a:chExt cx="0" cy="0"/>
        </a:xfrm>
      </p:grpSpPr>
      <p:pic>
        <p:nvPicPr>
          <p:cNvPr id="3241" name="Google Shape;3241;p271"/>
          <p:cNvPicPr preferRelativeResize="0"/>
          <p:nvPr/>
        </p:nvPicPr>
        <p:blipFill rotWithShape="1">
          <a:blip r:embed="rId3">
            <a:alphaModFix/>
          </a:blip>
          <a:srcRect b="0" l="0" r="0" t="0"/>
          <a:stretch/>
        </p:blipFill>
        <p:spPr>
          <a:xfrm>
            <a:off x="1302342" y="1268016"/>
            <a:ext cx="6539316" cy="2873335"/>
          </a:xfrm>
          <a:prstGeom prst="rect">
            <a:avLst/>
          </a:prstGeom>
          <a:noFill/>
          <a:ln>
            <a:noFill/>
          </a:ln>
        </p:spPr>
      </p:pic>
      <p:sp>
        <p:nvSpPr>
          <p:cNvPr id="3242" name="Google Shape;3242;p271"/>
          <p:cNvSpPr txBox="1"/>
          <p:nvPr/>
        </p:nvSpPr>
        <p:spPr>
          <a:xfrm>
            <a:off x="0" y="4869656"/>
            <a:ext cx="69780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it" sz="900">
                <a:solidFill>
                  <a:schemeClr val="dk1"/>
                </a:solidFill>
                <a:latin typeface="Poppins"/>
                <a:ea typeface="Poppins"/>
                <a:cs typeface="Poppins"/>
                <a:sym typeface="Poppins"/>
              </a:rPr>
              <a:t>Fogg, B. J., &amp; Tseng, H. (1999). The elements of computer credibility. </a:t>
            </a:r>
            <a:r>
              <a:rPr i="1" lang="it" sz="900">
                <a:solidFill>
                  <a:schemeClr val="dk1"/>
                </a:solidFill>
                <a:latin typeface="Poppins"/>
                <a:ea typeface="Poppins"/>
                <a:cs typeface="Poppins"/>
                <a:sym typeface="Poppins"/>
              </a:rPr>
              <a:t>CHI ’99</a:t>
            </a:r>
            <a:r>
              <a:rPr lang="it" sz="900">
                <a:solidFill>
                  <a:schemeClr val="dk1"/>
                </a:solidFill>
                <a:latin typeface="Poppins"/>
                <a:ea typeface="Poppins"/>
                <a:cs typeface="Poppins"/>
                <a:sym typeface="Poppins"/>
              </a:rPr>
              <a:t>, 80–87. https://doi.org/10.1145/302979.303001</a:t>
            </a:r>
            <a:endParaRPr sz="1100"/>
          </a:p>
          <a:p>
            <a:pPr indent="0" lvl="0" marL="0" marR="0" rtl="0" algn="l">
              <a:spcBef>
                <a:spcPts val="0"/>
              </a:spcBef>
              <a:spcAft>
                <a:spcPts val="0"/>
              </a:spcAft>
              <a:buNone/>
            </a:pPr>
            <a:r>
              <a:t/>
            </a:r>
            <a:endParaRPr sz="900">
              <a:solidFill>
                <a:schemeClr val="dk1"/>
              </a:solidFill>
              <a:latin typeface="Poppins"/>
              <a:ea typeface="Poppins"/>
              <a:cs typeface="Poppins"/>
              <a:sym typeface="Poppins"/>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6" name="Shape 3246"/>
        <p:cNvGrpSpPr/>
        <p:nvPr/>
      </p:nvGrpSpPr>
      <p:grpSpPr>
        <a:xfrm>
          <a:off x="0" y="0"/>
          <a:ext cx="0" cy="0"/>
          <a:chOff x="0" y="0"/>
          <a:chExt cx="0" cy="0"/>
        </a:xfrm>
      </p:grpSpPr>
      <p:graphicFrame>
        <p:nvGraphicFramePr>
          <p:cNvPr id="3247" name="Google Shape;3247;p272"/>
          <p:cNvGraphicFramePr/>
          <p:nvPr/>
        </p:nvGraphicFramePr>
        <p:xfrm>
          <a:off x="628650" y="1540861"/>
          <a:ext cx="3000000" cy="3000000"/>
        </p:xfrm>
        <a:graphic>
          <a:graphicData uri="http://schemas.openxmlformats.org/drawingml/2006/table">
            <a:tbl>
              <a:tblPr bandRow="1" firstRow="1">
                <a:noFill/>
                <a:tableStyleId>{A29A07A6-23BE-4A72-B945-F4F48A002313}</a:tableStyleId>
              </a:tblPr>
              <a:tblGrid>
                <a:gridCol w="2253700"/>
                <a:gridCol w="2371225"/>
                <a:gridCol w="3019350"/>
              </a:tblGrid>
              <a:tr h="458650">
                <a:tc>
                  <a:txBody>
                    <a:bodyPr/>
                    <a:lstStyle/>
                    <a:p>
                      <a:pPr indent="0" lvl="0" marL="0" marR="0" rtl="0" algn="l">
                        <a:spcBef>
                          <a:spcPts val="0"/>
                        </a:spcBef>
                        <a:spcAft>
                          <a:spcPts val="0"/>
                        </a:spcAft>
                        <a:buNone/>
                      </a:pPr>
                      <a:r>
                        <a:t/>
                      </a:r>
                      <a:endParaRPr sz="2300"/>
                    </a:p>
                  </a:txBody>
                  <a:tcPr marT="57350" marB="57350" marR="114650" marL="114650"/>
                </a:tc>
                <a:tc>
                  <a:txBody>
                    <a:bodyPr/>
                    <a:lstStyle/>
                    <a:p>
                      <a:pPr indent="0" lvl="0" marL="0" marR="0" rtl="0" algn="l">
                        <a:lnSpc>
                          <a:spcPct val="100000"/>
                        </a:lnSpc>
                        <a:spcBef>
                          <a:spcPts val="0"/>
                        </a:spcBef>
                        <a:spcAft>
                          <a:spcPts val="0"/>
                        </a:spcAft>
                        <a:buClr>
                          <a:schemeClr val="dk1"/>
                        </a:buClr>
                        <a:buSzPts val="2300"/>
                        <a:buFont typeface="Poppins"/>
                        <a:buNone/>
                      </a:pPr>
                      <a:r>
                        <a:rPr lang="it" sz="2300"/>
                        <a:t>User </a:t>
                      </a:r>
                      <a:r>
                        <a:rPr lang="it" sz="2300" u="sng"/>
                        <a:t>follows</a:t>
                      </a:r>
                      <a:r>
                        <a:rPr lang="it" sz="2300"/>
                        <a:t> AI</a:t>
                      </a:r>
                      <a:endParaRPr sz="1100"/>
                    </a:p>
                  </a:txBody>
                  <a:tcPr marT="57350" marB="57350" marR="114650" marL="114650"/>
                </a:tc>
                <a:tc>
                  <a:txBody>
                    <a:bodyPr/>
                    <a:lstStyle/>
                    <a:p>
                      <a:pPr indent="0" lvl="0" marL="0" marR="0" rtl="0" algn="l">
                        <a:lnSpc>
                          <a:spcPct val="100000"/>
                        </a:lnSpc>
                        <a:spcBef>
                          <a:spcPts val="0"/>
                        </a:spcBef>
                        <a:spcAft>
                          <a:spcPts val="0"/>
                        </a:spcAft>
                        <a:buClr>
                          <a:schemeClr val="dk1"/>
                        </a:buClr>
                        <a:buSzPts val="2300"/>
                        <a:buFont typeface="Poppins"/>
                        <a:buNone/>
                      </a:pPr>
                      <a:r>
                        <a:rPr lang="it" sz="2300"/>
                        <a:t>User </a:t>
                      </a:r>
                      <a:r>
                        <a:rPr lang="it" sz="2300" u="sng"/>
                        <a:t>not follows </a:t>
                      </a:r>
                      <a:r>
                        <a:rPr lang="it" sz="2300"/>
                        <a:t>AI</a:t>
                      </a:r>
                      <a:endParaRPr sz="1100"/>
                    </a:p>
                  </a:txBody>
                  <a:tcPr marT="57350" marB="57350" marR="114650" marL="114650"/>
                </a:tc>
              </a:tr>
              <a:tr h="802650">
                <a:tc>
                  <a:txBody>
                    <a:bodyPr/>
                    <a:lstStyle/>
                    <a:p>
                      <a:pPr indent="0" lvl="0" marL="0" marR="0" rtl="0" algn="l">
                        <a:lnSpc>
                          <a:spcPct val="100000"/>
                        </a:lnSpc>
                        <a:spcBef>
                          <a:spcPts val="0"/>
                        </a:spcBef>
                        <a:spcAft>
                          <a:spcPts val="0"/>
                        </a:spcAft>
                        <a:buClr>
                          <a:schemeClr val="dk1"/>
                        </a:buClr>
                        <a:buSzPts val="2300"/>
                        <a:buFont typeface="Poppins"/>
                        <a:buNone/>
                      </a:pPr>
                      <a:r>
                        <a:rPr lang="it" sz="2300"/>
                        <a:t>AI is </a:t>
                      </a:r>
                      <a:r>
                        <a:rPr b="1" lang="it" sz="2300" u="sng"/>
                        <a:t>correct</a:t>
                      </a:r>
                      <a:endParaRPr b="1" sz="2300" u="sng"/>
                    </a:p>
                    <a:p>
                      <a:pPr indent="0" lvl="0" marL="0" marR="0" rtl="0" algn="l">
                        <a:spcBef>
                          <a:spcPts val="0"/>
                        </a:spcBef>
                        <a:spcAft>
                          <a:spcPts val="0"/>
                        </a:spcAft>
                        <a:buNone/>
                      </a:pPr>
                      <a:r>
                        <a:t/>
                      </a:r>
                      <a:endParaRPr sz="2300"/>
                    </a:p>
                  </a:txBody>
                  <a:tcPr marT="57350" marB="57350" marR="114650" marL="114650"/>
                </a:tc>
                <a:tc>
                  <a:txBody>
                    <a:bodyPr/>
                    <a:lstStyle/>
                    <a:p>
                      <a:pPr indent="0" lvl="0" marL="0" marR="0" rtl="0" algn="l">
                        <a:spcBef>
                          <a:spcPts val="0"/>
                        </a:spcBef>
                        <a:spcAft>
                          <a:spcPts val="0"/>
                        </a:spcAft>
                        <a:buNone/>
                      </a:pPr>
                      <a:r>
                        <a:rPr lang="it" sz="2300"/>
                        <a:t>Appopriate reliance</a:t>
                      </a:r>
                      <a:endParaRPr sz="2300"/>
                    </a:p>
                    <a:p>
                      <a:pPr indent="0" lvl="0" marL="0" marR="0" rtl="0" algn="l">
                        <a:spcBef>
                          <a:spcPts val="0"/>
                        </a:spcBef>
                        <a:spcAft>
                          <a:spcPts val="0"/>
                        </a:spcAft>
                        <a:buNone/>
                      </a:pPr>
                      <a:r>
                        <a:t/>
                      </a:r>
                      <a:endParaRPr sz="2300"/>
                    </a:p>
                  </a:txBody>
                  <a:tcPr marT="57350" marB="57350" marR="114650" marL="114650"/>
                </a:tc>
                <a:tc>
                  <a:txBody>
                    <a:bodyPr/>
                    <a:lstStyle/>
                    <a:p>
                      <a:pPr indent="0" lvl="0" marL="0" marR="0" rtl="0" algn="l">
                        <a:spcBef>
                          <a:spcPts val="0"/>
                        </a:spcBef>
                        <a:spcAft>
                          <a:spcPts val="0"/>
                        </a:spcAft>
                        <a:buNone/>
                      </a:pPr>
                      <a:r>
                        <a:rPr lang="it" sz="2300"/>
                        <a:t>Incredulity error</a:t>
                      </a:r>
                      <a:endParaRPr sz="2300"/>
                    </a:p>
                  </a:txBody>
                  <a:tcPr marT="57350" marB="57350" marR="114650" marL="114650">
                    <a:solidFill>
                      <a:srgbClr val="CCCCCC"/>
                    </a:solidFill>
                  </a:tcPr>
                </a:tc>
              </a:tr>
              <a:tr h="380550">
                <a:tc>
                  <a:txBody>
                    <a:bodyPr/>
                    <a:lstStyle/>
                    <a:p>
                      <a:pPr indent="0" lvl="0" marL="0" marR="0" rtl="0" algn="l">
                        <a:lnSpc>
                          <a:spcPct val="100000"/>
                        </a:lnSpc>
                        <a:spcBef>
                          <a:spcPts val="0"/>
                        </a:spcBef>
                        <a:spcAft>
                          <a:spcPts val="0"/>
                        </a:spcAft>
                        <a:buClr>
                          <a:schemeClr val="dk1"/>
                        </a:buClr>
                        <a:buSzPts val="2300"/>
                        <a:buFont typeface="Poppins"/>
                        <a:buNone/>
                      </a:pPr>
                      <a:r>
                        <a:rPr lang="it" sz="2300"/>
                        <a:t>AI is </a:t>
                      </a:r>
                      <a:r>
                        <a:rPr b="1" lang="it" sz="2300" u="sng"/>
                        <a:t>incorrect</a:t>
                      </a:r>
                      <a:endParaRPr b="1" sz="2300" u="sng"/>
                    </a:p>
                    <a:p>
                      <a:pPr indent="0" lvl="0" marL="0" marR="0" rtl="0" algn="l">
                        <a:lnSpc>
                          <a:spcPct val="100000"/>
                        </a:lnSpc>
                        <a:spcBef>
                          <a:spcPts val="0"/>
                        </a:spcBef>
                        <a:spcAft>
                          <a:spcPts val="0"/>
                        </a:spcAft>
                        <a:buClr>
                          <a:schemeClr val="dk1"/>
                        </a:buClr>
                        <a:buSzPts val="2300"/>
                        <a:buFont typeface="Poppins"/>
                        <a:buNone/>
                      </a:pPr>
                      <a:r>
                        <a:t/>
                      </a:r>
                      <a:endParaRPr sz="2300"/>
                    </a:p>
                  </a:txBody>
                  <a:tcPr marT="57350" marB="57350" marR="114650" marL="114650"/>
                </a:tc>
                <a:tc>
                  <a:txBody>
                    <a:bodyPr/>
                    <a:lstStyle/>
                    <a:p>
                      <a:pPr indent="0" lvl="0" marL="0" marR="0" rtl="0" algn="l">
                        <a:spcBef>
                          <a:spcPts val="0"/>
                        </a:spcBef>
                        <a:spcAft>
                          <a:spcPts val="0"/>
                        </a:spcAft>
                        <a:buNone/>
                      </a:pPr>
                      <a:r>
                        <a:rPr lang="it" sz="2300"/>
                        <a:t>Gullibility error</a:t>
                      </a:r>
                      <a:endParaRPr sz="2300"/>
                    </a:p>
                  </a:txBody>
                  <a:tcPr marT="57350" marB="57350" marR="114650" marL="114650"/>
                </a:tc>
                <a:tc>
                  <a:txBody>
                    <a:bodyPr/>
                    <a:lstStyle/>
                    <a:p>
                      <a:pPr indent="0" lvl="0" marL="0" marR="0" rtl="0" algn="l">
                        <a:spcBef>
                          <a:spcPts val="0"/>
                        </a:spcBef>
                        <a:spcAft>
                          <a:spcPts val="0"/>
                        </a:spcAft>
                        <a:buNone/>
                      </a:pPr>
                      <a:r>
                        <a:rPr lang="it" sz="2300"/>
                        <a:t>Appropriate rejection</a:t>
                      </a:r>
                      <a:endParaRPr sz="2300"/>
                    </a:p>
                  </a:txBody>
                  <a:tcPr marT="57350" marB="57350" marR="114650" marL="114650"/>
                </a:tc>
              </a:tr>
            </a:tbl>
          </a:graphicData>
        </a:graphic>
      </p:graphicFrame>
      <p:sp>
        <p:nvSpPr>
          <p:cNvPr id="3248" name="Google Shape;3248;p27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Poppins"/>
              <a:buNone/>
            </a:pPr>
            <a:r>
              <a:rPr b="1" lang="it"/>
              <a:t>Which is the worst error?</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3" name="Shape 3253"/>
        <p:cNvGrpSpPr/>
        <p:nvPr/>
      </p:nvGrpSpPr>
      <p:grpSpPr>
        <a:xfrm>
          <a:off x="0" y="0"/>
          <a:ext cx="0" cy="0"/>
          <a:chOff x="0" y="0"/>
          <a:chExt cx="0" cy="0"/>
        </a:xfrm>
      </p:grpSpPr>
      <p:graphicFrame>
        <p:nvGraphicFramePr>
          <p:cNvPr id="3254" name="Google Shape;3254;p273"/>
          <p:cNvGraphicFramePr/>
          <p:nvPr/>
        </p:nvGraphicFramePr>
        <p:xfrm>
          <a:off x="628650" y="1540861"/>
          <a:ext cx="3000000" cy="3000000"/>
        </p:xfrm>
        <a:graphic>
          <a:graphicData uri="http://schemas.openxmlformats.org/drawingml/2006/table">
            <a:tbl>
              <a:tblPr bandRow="1" firstRow="1">
                <a:noFill/>
                <a:tableStyleId>{A29A07A6-23BE-4A72-B945-F4F48A002313}</a:tableStyleId>
              </a:tblPr>
              <a:tblGrid>
                <a:gridCol w="2253700"/>
                <a:gridCol w="2371225"/>
                <a:gridCol w="3019350"/>
              </a:tblGrid>
              <a:tr h="458650">
                <a:tc>
                  <a:txBody>
                    <a:bodyPr/>
                    <a:lstStyle/>
                    <a:p>
                      <a:pPr indent="0" lvl="0" marL="0" marR="0" rtl="0" algn="l">
                        <a:spcBef>
                          <a:spcPts val="0"/>
                        </a:spcBef>
                        <a:spcAft>
                          <a:spcPts val="0"/>
                        </a:spcAft>
                        <a:buNone/>
                      </a:pPr>
                      <a:r>
                        <a:t/>
                      </a:r>
                      <a:endParaRPr sz="2300"/>
                    </a:p>
                  </a:txBody>
                  <a:tcPr marT="57350" marB="57350" marR="114650" marL="114650"/>
                </a:tc>
                <a:tc>
                  <a:txBody>
                    <a:bodyPr/>
                    <a:lstStyle/>
                    <a:p>
                      <a:pPr indent="0" lvl="0" marL="0" marR="0" rtl="0" algn="l">
                        <a:lnSpc>
                          <a:spcPct val="100000"/>
                        </a:lnSpc>
                        <a:spcBef>
                          <a:spcPts val="0"/>
                        </a:spcBef>
                        <a:spcAft>
                          <a:spcPts val="0"/>
                        </a:spcAft>
                        <a:buClr>
                          <a:schemeClr val="dk1"/>
                        </a:buClr>
                        <a:buSzPts val="2300"/>
                        <a:buFont typeface="Poppins"/>
                        <a:buNone/>
                      </a:pPr>
                      <a:r>
                        <a:rPr lang="it" sz="2300"/>
                        <a:t>User </a:t>
                      </a:r>
                      <a:r>
                        <a:rPr i="0" lang="it" sz="2300" u="sng"/>
                        <a:t>follows</a:t>
                      </a:r>
                      <a:r>
                        <a:rPr lang="it" sz="2300"/>
                        <a:t> AI</a:t>
                      </a:r>
                      <a:endParaRPr sz="1100"/>
                    </a:p>
                  </a:txBody>
                  <a:tcPr marT="57350" marB="57350" marR="114650" marL="114650"/>
                </a:tc>
                <a:tc>
                  <a:txBody>
                    <a:bodyPr/>
                    <a:lstStyle/>
                    <a:p>
                      <a:pPr indent="0" lvl="0" marL="0" marR="0" rtl="0" algn="l">
                        <a:lnSpc>
                          <a:spcPct val="100000"/>
                        </a:lnSpc>
                        <a:spcBef>
                          <a:spcPts val="0"/>
                        </a:spcBef>
                        <a:spcAft>
                          <a:spcPts val="0"/>
                        </a:spcAft>
                        <a:buClr>
                          <a:schemeClr val="dk1"/>
                        </a:buClr>
                        <a:buSzPts val="2300"/>
                        <a:buFont typeface="Poppins"/>
                        <a:buNone/>
                      </a:pPr>
                      <a:r>
                        <a:rPr lang="it" sz="2300"/>
                        <a:t>User </a:t>
                      </a:r>
                      <a:r>
                        <a:rPr lang="it" sz="2300" u="sng"/>
                        <a:t>not follows </a:t>
                      </a:r>
                      <a:r>
                        <a:rPr lang="it" sz="2300"/>
                        <a:t>AI</a:t>
                      </a:r>
                      <a:endParaRPr sz="1100"/>
                    </a:p>
                  </a:txBody>
                  <a:tcPr marT="57350" marB="57350" marR="114650" marL="114650"/>
                </a:tc>
              </a:tr>
              <a:tr h="802650">
                <a:tc>
                  <a:txBody>
                    <a:bodyPr/>
                    <a:lstStyle/>
                    <a:p>
                      <a:pPr indent="0" lvl="0" marL="0" marR="0" rtl="0" algn="l">
                        <a:lnSpc>
                          <a:spcPct val="100000"/>
                        </a:lnSpc>
                        <a:spcBef>
                          <a:spcPts val="0"/>
                        </a:spcBef>
                        <a:spcAft>
                          <a:spcPts val="0"/>
                        </a:spcAft>
                        <a:buClr>
                          <a:schemeClr val="dk1"/>
                        </a:buClr>
                        <a:buSzPts val="2300"/>
                        <a:buFont typeface="Poppins"/>
                        <a:buNone/>
                      </a:pPr>
                      <a:r>
                        <a:rPr lang="it" sz="2300"/>
                        <a:t>AI is </a:t>
                      </a:r>
                      <a:r>
                        <a:rPr b="1" i="0" lang="it" sz="2300" u="sng"/>
                        <a:t>correct</a:t>
                      </a:r>
                      <a:endParaRPr b="1" i="0" sz="2300" u="sng"/>
                    </a:p>
                    <a:p>
                      <a:pPr indent="0" lvl="0" marL="0" marR="0" rtl="0" algn="l">
                        <a:spcBef>
                          <a:spcPts val="0"/>
                        </a:spcBef>
                        <a:spcAft>
                          <a:spcPts val="0"/>
                        </a:spcAft>
                        <a:buNone/>
                      </a:pPr>
                      <a:r>
                        <a:t/>
                      </a:r>
                      <a:endParaRPr sz="2300"/>
                    </a:p>
                  </a:txBody>
                  <a:tcPr marT="57350" marB="57350" marR="114650" marL="114650"/>
                </a:tc>
                <a:tc>
                  <a:txBody>
                    <a:bodyPr/>
                    <a:lstStyle/>
                    <a:p>
                      <a:pPr indent="0" lvl="0" marL="0" marR="0" rtl="0" algn="l">
                        <a:spcBef>
                          <a:spcPts val="0"/>
                        </a:spcBef>
                        <a:spcAft>
                          <a:spcPts val="0"/>
                        </a:spcAft>
                        <a:buNone/>
                      </a:pPr>
                      <a:r>
                        <a:rPr lang="it" sz="2300"/>
                        <a:t>Appopriate reliance</a:t>
                      </a:r>
                      <a:endParaRPr sz="2300"/>
                    </a:p>
                    <a:p>
                      <a:pPr indent="0" lvl="0" marL="0" marR="0" rtl="0" algn="l">
                        <a:spcBef>
                          <a:spcPts val="0"/>
                        </a:spcBef>
                        <a:spcAft>
                          <a:spcPts val="0"/>
                        </a:spcAft>
                        <a:buNone/>
                      </a:pPr>
                      <a:r>
                        <a:t/>
                      </a:r>
                      <a:endParaRPr sz="2300"/>
                    </a:p>
                  </a:txBody>
                  <a:tcPr marT="57350" marB="57350" marR="114650" marL="114650"/>
                </a:tc>
                <a:tc>
                  <a:txBody>
                    <a:bodyPr/>
                    <a:lstStyle/>
                    <a:p>
                      <a:pPr indent="0" lvl="0" marL="0" marR="0" rtl="0" algn="l">
                        <a:spcBef>
                          <a:spcPts val="0"/>
                        </a:spcBef>
                        <a:spcAft>
                          <a:spcPts val="0"/>
                        </a:spcAft>
                        <a:buNone/>
                      </a:pPr>
                      <a:r>
                        <a:rPr lang="it" sz="2300"/>
                        <a:t>Incredulity error</a:t>
                      </a:r>
                      <a:endParaRPr sz="2300"/>
                    </a:p>
                  </a:txBody>
                  <a:tcPr marT="57350" marB="57350" marR="114650" marL="114650">
                    <a:solidFill>
                      <a:srgbClr val="CCCCCC"/>
                    </a:solidFill>
                  </a:tcPr>
                </a:tc>
              </a:tr>
              <a:tr h="380550">
                <a:tc>
                  <a:txBody>
                    <a:bodyPr/>
                    <a:lstStyle/>
                    <a:p>
                      <a:pPr indent="0" lvl="0" marL="0" marR="0" rtl="0" algn="l">
                        <a:lnSpc>
                          <a:spcPct val="100000"/>
                        </a:lnSpc>
                        <a:spcBef>
                          <a:spcPts val="0"/>
                        </a:spcBef>
                        <a:spcAft>
                          <a:spcPts val="0"/>
                        </a:spcAft>
                        <a:buClr>
                          <a:schemeClr val="dk1"/>
                        </a:buClr>
                        <a:buSzPts val="2300"/>
                        <a:buFont typeface="Poppins"/>
                        <a:buNone/>
                      </a:pPr>
                      <a:r>
                        <a:rPr lang="it" sz="2300"/>
                        <a:t>AI is </a:t>
                      </a:r>
                      <a:r>
                        <a:rPr b="1" lang="it" sz="2300" u="sng"/>
                        <a:t>incorrect</a:t>
                      </a:r>
                      <a:endParaRPr b="1" sz="2300" u="sng"/>
                    </a:p>
                    <a:p>
                      <a:pPr indent="0" lvl="0" marL="0" marR="0" rtl="0" algn="l">
                        <a:lnSpc>
                          <a:spcPct val="100000"/>
                        </a:lnSpc>
                        <a:spcBef>
                          <a:spcPts val="0"/>
                        </a:spcBef>
                        <a:spcAft>
                          <a:spcPts val="0"/>
                        </a:spcAft>
                        <a:buClr>
                          <a:schemeClr val="dk1"/>
                        </a:buClr>
                        <a:buSzPts val="2300"/>
                        <a:buFont typeface="Poppins"/>
                        <a:buNone/>
                      </a:pPr>
                      <a:r>
                        <a:t/>
                      </a:r>
                      <a:endParaRPr sz="2300"/>
                    </a:p>
                  </a:txBody>
                  <a:tcPr marT="57350" marB="57350" marR="114650" marL="114650"/>
                </a:tc>
                <a:tc>
                  <a:txBody>
                    <a:bodyPr/>
                    <a:lstStyle/>
                    <a:p>
                      <a:pPr indent="0" lvl="0" marL="0" marR="0" rtl="0" algn="l">
                        <a:spcBef>
                          <a:spcPts val="0"/>
                        </a:spcBef>
                        <a:spcAft>
                          <a:spcPts val="0"/>
                        </a:spcAft>
                        <a:buNone/>
                      </a:pPr>
                      <a:r>
                        <a:rPr lang="it" sz="2300"/>
                        <a:t>Gullibility error</a:t>
                      </a:r>
                      <a:endParaRPr sz="2300"/>
                    </a:p>
                  </a:txBody>
                  <a:tcPr marT="57350" marB="57350" marR="114650" marL="114650">
                    <a:solidFill>
                      <a:srgbClr val="F3E04C"/>
                    </a:solidFill>
                  </a:tcPr>
                </a:tc>
                <a:tc>
                  <a:txBody>
                    <a:bodyPr/>
                    <a:lstStyle/>
                    <a:p>
                      <a:pPr indent="0" lvl="0" marL="0" marR="0" rtl="0" algn="l">
                        <a:spcBef>
                          <a:spcPts val="0"/>
                        </a:spcBef>
                        <a:spcAft>
                          <a:spcPts val="0"/>
                        </a:spcAft>
                        <a:buNone/>
                      </a:pPr>
                      <a:r>
                        <a:rPr lang="it" sz="2300"/>
                        <a:t>Appropriate rejection</a:t>
                      </a:r>
                      <a:endParaRPr sz="2300"/>
                    </a:p>
                  </a:txBody>
                  <a:tcPr marT="57350" marB="57350" marR="114650" marL="114650"/>
                </a:tc>
              </a:tr>
            </a:tbl>
          </a:graphicData>
        </a:graphic>
      </p:graphicFrame>
      <p:sp>
        <p:nvSpPr>
          <p:cNvPr id="3255" name="Google Shape;3255;p27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Poppins"/>
              <a:buNone/>
            </a:pPr>
            <a:r>
              <a:rPr b="1" lang="it"/>
              <a:t>Which is the worst error?</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0" name="Shape 3260"/>
        <p:cNvGrpSpPr/>
        <p:nvPr/>
      </p:nvGrpSpPr>
      <p:grpSpPr>
        <a:xfrm>
          <a:off x="0" y="0"/>
          <a:ext cx="0" cy="0"/>
          <a:chOff x="0" y="0"/>
          <a:chExt cx="0" cy="0"/>
        </a:xfrm>
      </p:grpSpPr>
      <p:sp>
        <p:nvSpPr>
          <p:cNvPr id="3261" name="Google Shape;3261;p274"/>
          <p:cNvSpPr txBox="1"/>
          <p:nvPr>
            <p:ph idx="1" type="body"/>
          </p:nvPr>
        </p:nvSpPr>
        <p:spPr>
          <a:xfrm>
            <a:off x="5209346" y="965740"/>
            <a:ext cx="3008400" cy="769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400"/>
              <a:buNone/>
            </a:pPr>
            <a:r>
              <a:rPr lang="it" sz="2400">
                <a:latin typeface="Poppins"/>
                <a:ea typeface="Poppins"/>
                <a:cs typeface="Poppins"/>
                <a:sym typeface="Poppins"/>
              </a:rPr>
              <a:t>Trust</a:t>
            </a:r>
            <a:endParaRPr>
              <a:latin typeface="Poppins"/>
              <a:ea typeface="Poppins"/>
              <a:cs typeface="Poppins"/>
              <a:sym typeface="Poppins"/>
            </a:endParaRPr>
          </a:p>
        </p:txBody>
      </p:sp>
      <p:sp>
        <p:nvSpPr>
          <p:cNvPr id="3262" name="Google Shape;3262;p274"/>
          <p:cNvSpPr txBox="1"/>
          <p:nvPr>
            <p:ph idx="2" type="body"/>
          </p:nvPr>
        </p:nvSpPr>
        <p:spPr>
          <a:xfrm>
            <a:off x="5200589" y="1921500"/>
            <a:ext cx="2828100" cy="2256300"/>
          </a:xfrm>
          <a:prstGeom prst="rect">
            <a:avLst/>
          </a:prstGeom>
          <a:noFill/>
          <a:ln>
            <a:noFill/>
          </a:ln>
        </p:spPr>
        <p:txBody>
          <a:bodyPr anchorCtr="0" anchor="t" bIns="34275" lIns="68575" spcFirstLastPara="1" rIns="68575" wrap="square" tIns="34275">
            <a:noAutofit/>
          </a:bodyPr>
          <a:lstStyle/>
          <a:p>
            <a:pPr indent="0" lvl="0" marL="0" rtl="0" algn="l">
              <a:lnSpc>
                <a:spcPct val="170000"/>
              </a:lnSpc>
              <a:spcBef>
                <a:spcPts val="0"/>
              </a:spcBef>
              <a:spcAft>
                <a:spcPts val="0"/>
              </a:spcAft>
              <a:buClr>
                <a:schemeClr val="dk1"/>
              </a:buClr>
              <a:buSzPts val="900"/>
              <a:buNone/>
            </a:pPr>
            <a:r>
              <a:rPr lang="it" sz="800">
                <a:latin typeface="Poppins"/>
                <a:ea typeface="Poppins"/>
                <a:cs typeface="Poppins"/>
                <a:sym typeface="Poppins"/>
              </a:rPr>
              <a:t>The attitude that an agent will help achieve an individual’s goal in a situation characterized by uncertainty and </a:t>
            </a:r>
            <a:r>
              <a:rPr lang="it" sz="800">
                <a:latin typeface="Poppins"/>
                <a:ea typeface="Poppins"/>
                <a:cs typeface="Poppins"/>
                <a:sym typeface="Poppins"/>
              </a:rPr>
              <a:t>vulnerability</a:t>
            </a:r>
            <a:endParaRPr sz="800">
              <a:latin typeface="Poppins"/>
              <a:ea typeface="Poppins"/>
              <a:cs typeface="Poppins"/>
              <a:sym typeface="Poppins"/>
            </a:endParaRPr>
          </a:p>
          <a:p>
            <a:pPr indent="0" lvl="0" marL="0" rtl="0" algn="l">
              <a:lnSpc>
                <a:spcPct val="170000"/>
              </a:lnSpc>
              <a:spcBef>
                <a:spcPts val="800"/>
              </a:spcBef>
              <a:spcAft>
                <a:spcPts val="0"/>
              </a:spcAft>
              <a:buClr>
                <a:schemeClr val="dk1"/>
              </a:buClr>
              <a:buSzPts val="900"/>
              <a:buNone/>
            </a:pPr>
            <a:r>
              <a:rPr lang="it" sz="800">
                <a:latin typeface="Poppins"/>
                <a:ea typeface="Poppins"/>
                <a:cs typeface="Poppins"/>
                <a:sym typeface="Poppins"/>
              </a:rPr>
              <a:t>Trust: Cognitive learning process obtained from social experiences based on the consequences of trusting behavior</a:t>
            </a:r>
            <a:endParaRPr sz="1300">
              <a:latin typeface="Poppins"/>
              <a:ea typeface="Poppins"/>
              <a:cs typeface="Poppins"/>
              <a:sym typeface="Poppins"/>
            </a:endParaRPr>
          </a:p>
          <a:p>
            <a:pPr indent="0" lvl="0" marL="0" rtl="0" algn="l">
              <a:lnSpc>
                <a:spcPct val="170000"/>
              </a:lnSpc>
              <a:spcBef>
                <a:spcPts val="800"/>
              </a:spcBef>
              <a:spcAft>
                <a:spcPts val="0"/>
              </a:spcAft>
              <a:buClr>
                <a:schemeClr val="dk1"/>
              </a:buClr>
              <a:buSzPts val="900"/>
              <a:buNone/>
            </a:pPr>
            <a:r>
              <a:rPr lang="it" sz="800">
                <a:latin typeface="Poppins"/>
                <a:ea typeface="Poppins"/>
                <a:cs typeface="Poppins"/>
                <a:sym typeface="Poppins"/>
              </a:rPr>
              <a:t>the expectation of an agent (the trustor) that another agent (the trustee) will help to achieve the trustor’s goals in an uncertain and vulnerable situation</a:t>
            </a:r>
            <a:endParaRPr sz="1300">
              <a:latin typeface="Poppins"/>
              <a:ea typeface="Poppins"/>
              <a:cs typeface="Poppins"/>
              <a:sym typeface="Poppins"/>
            </a:endParaRPr>
          </a:p>
          <a:p>
            <a:pPr indent="0" lvl="0" marL="0" rtl="0" algn="l">
              <a:lnSpc>
                <a:spcPct val="170000"/>
              </a:lnSpc>
              <a:spcBef>
                <a:spcPts val="800"/>
              </a:spcBef>
              <a:spcAft>
                <a:spcPts val="0"/>
              </a:spcAft>
              <a:buClr>
                <a:schemeClr val="dk1"/>
              </a:buClr>
              <a:buSzPts val="900"/>
              <a:buNone/>
            </a:pPr>
            <a:r>
              <a:t/>
            </a:r>
            <a:endParaRPr sz="800">
              <a:latin typeface="Poppins"/>
              <a:ea typeface="Poppins"/>
              <a:cs typeface="Poppins"/>
              <a:sym typeface="Poppins"/>
            </a:endParaRPr>
          </a:p>
          <a:p>
            <a:pPr indent="0" lvl="0" marL="0" rtl="0" algn="l">
              <a:lnSpc>
                <a:spcPct val="170000"/>
              </a:lnSpc>
              <a:spcBef>
                <a:spcPts val="800"/>
              </a:spcBef>
              <a:spcAft>
                <a:spcPts val="0"/>
              </a:spcAft>
              <a:buClr>
                <a:schemeClr val="dk1"/>
              </a:buClr>
              <a:buSzPts val="900"/>
              <a:buNone/>
            </a:pPr>
            <a:r>
              <a:t/>
            </a:r>
            <a:endParaRPr sz="800">
              <a:latin typeface="Poppins"/>
              <a:ea typeface="Poppins"/>
              <a:cs typeface="Poppins"/>
              <a:sym typeface="Poppins"/>
            </a:endParaRPr>
          </a:p>
        </p:txBody>
      </p:sp>
      <p:pic>
        <p:nvPicPr>
          <p:cNvPr id="3263" name="Google Shape;3263;p274"/>
          <p:cNvPicPr preferRelativeResize="0"/>
          <p:nvPr>
            <p:ph idx="3" type="pic"/>
          </p:nvPr>
        </p:nvPicPr>
        <p:blipFill rotWithShape="1">
          <a:blip r:embed="rId3">
            <a:alphaModFix/>
          </a:blip>
          <a:srcRect b="0" l="0" r="0" t="0"/>
          <a:stretch/>
        </p:blipFill>
        <p:spPr>
          <a:xfrm>
            <a:off x="1110513" y="948388"/>
            <a:ext cx="3461487" cy="3337867"/>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7" name="Shape 3267"/>
        <p:cNvGrpSpPr/>
        <p:nvPr/>
      </p:nvGrpSpPr>
      <p:grpSpPr>
        <a:xfrm>
          <a:off x="0" y="0"/>
          <a:ext cx="0" cy="0"/>
          <a:chOff x="0" y="0"/>
          <a:chExt cx="0" cy="0"/>
        </a:xfrm>
      </p:grpSpPr>
      <p:pic>
        <p:nvPicPr>
          <p:cNvPr id="3268" name="Google Shape;3268;p275"/>
          <p:cNvPicPr preferRelativeResize="0"/>
          <p:nvPr/>
        </p:nvPicPr>
        <p:blipFill rotWithShape="1">
          <a:blip r:embed="rId3">
            <a:alphaModFix/>
          </a:blip>
          <a:srcRect b="0" l="0" r="0" t="0"/>
          <a:stretch/>
        </p:blipFill>
        <p:spPr>
          <a:xfrm>
            <a:off x="1792261" y="171206"/>
            <a:ext cx="5829301" cy="4801088"/>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3" name="Shape 3273"/>
        <p:cNvGrpSpPr/>
        <p:nvPr/>
      </p:nvGrpSpPr>
      <p:grpSpPr>
        <a:xfrm>
          <a:off x="0" y="0"/>
          <a:ext cx="0" cy="0"/>
          <a:chOff x="0" y="0"/>
          <a:chExt cx="0" cy="0"/>
        </a:xfrm>
      </p:grpSpPr>
      <p:pic>
        <p:nvPicPr>
          <p:cNvPr id="3274" name="Google Shape;3274;p276"/>
          <p:cNvPicPr preferRelativeResize="0"/>
          <p:nvPr/>
        </p:nvPicPr>
        <p:blipFill rotWithShape="1">
          <a:blip r:embed="rId3">
            <a:alphaModFix/>
          </a:blip>
          <a:srcRect b="0" l="0" r="0" t="0"/>
          <a:stretch/>
        </p:blipFill>
        <p:spPr>
          <a:xfrm>
            <a:off x="1792261" y="171206"/>
            <a:ext cx="5829301" cy="4801088"/>
          </a:xfrm>
          <a:prstGeom prst="rect">
            <a:avLst/>
          </a:prstGeom>
          <a:noFill/>
          <a:ln>
            <a:noFill/>
          </a:ln>
        </p:spPr>
      </p:pic>
      <p:sp>
        <p:nvSpPr>
          <p:cNvPr id="3275" name="Google Shape;3275;p276"/>
          <p:cNvSpPr/>
          <p:nvPr/>
        </p:nvSpPr>
        <p:spPr>
          <a:xfrm>
            <a:off x="3911204" y="3139679"/>
            <a:ext cx="1446600" cy="760800"/>
          </a:xfrm>
          <a:prstGeom prst="rect">
            <a:avLst/>
          </a:prstGeom>
          <a:noFill/>
          <a:ln cap="flat" cmpd="sng" w="38100">
            <a:solidFill>
              <a:srgbClr val="F4DD4D"/>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276" name="Google Shape;3276;p276"/>
          <p:cNvSpPr/>
          <p:nvPr/>
        </p:nvSpPr>
        <p:spPr>
          <a:xfrm>
            <a:off x="3983605" y="4366983"/>
            <a:ext cx="3185100" cy="348000"/>
          </a:xfrm>
          <a:prstGeom prst="rect">
            <a:avLst/>
          </a:prstGeom>
          <a:noFill/>
          <a:ln cap="flat" cmpd="sng" w="38100">
            <a:solidFill>
              <a:srgbClr val="F4DD4D"/>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0" name="Shape 3280"/>
        <p:cNvGrpSpPr/>
        <p:nvPr/>
      </p:nvGrpSpPr>
      <p:grpSpPr>
        <a:xfrm>
          <a:off x="0" y="0"/>
          <a:ext cx="0" cy="0"/>
          <a:chOff x="0" y="0"/>
          <a:chExt cx="0" cy="0"/>
        </a:xfrm>
      </p:grpSpPr>
      <p:sp>
        <p:nvSpPr>
          <p:cNvPr id="3281" name="Google Shape;3281;p277"/>
          <p:cNvSpPr/>
          <p:nvPr/>
        </p:nvSpPr>
        <p:spPr>
          <a:xfrm>
            <a:off x="3513005" y="1256850"/>
            <a:ext cx="2070900" cy="2629800"/>
          </a:xfrm>
          <a:prstGeom prst="rect">
            <a:avLst/>
          </a:prstGeom>
          <a:solidFill>
            <a:srgbClr val="F4DD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282" name="Google Shape;3282;p277"/>
          <p:cNvSpPr/>
          <p:nvPr/>
        </p:nvSpPr>
        <p:spPr>
          <a:xfrm>
            <a:off x="1243725" y="1256850"/>
            <a:ext cx="2070900" cy="2629800"/>
          </a:xfrm>
          <a:prstGeom prst="rect">
            <a:avLst/>
          </a:prstGeom>
          <a:solidFill>
            <a:srgbClr val="F4DD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283" name="Google Shape;3283;p277"/>
          <p:cNvSpPr/>
          <p:nvPr/>
        </p:nvSpPr>
        <p:spPr>
          <a:xfrm>
            <a:off x="5782284" y="1256850"/>
            <a:ext cx="2070900" cy="2629800"/>
          </a:xfrm>
          <a:prstGeom prst="rect">
            <a:avLst/>
          </a:prstGeom>
          <a:solidFill>
            <a:srgbClr val="F4DD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284" name="Google Shape;3284;p277"/>
          <p:cNvSpPr txBox="1"/>
          <p:nvPr>
            <p:ph idx="4294967295" type="body"/>
          </p:nvPr>
        </p:nvSpPr>
        <p:spPr>
          <a:xfrm>
            <a:off x="1347807" y="2933642"/>
            <a:ext cx="1881600" cy="877500"/>
          </a:xfrm>
          <a:prstGeom prst="rect">
            <a:avLst/>
          </a:prstGeom>
          <a:noFill/>
          <a:ln>
            <a:noFill/>
          </a:ln>
        </p:spPr>
        <p:txBody>
          <a:bodyPr anchorCtr="0" anchor="t" bIns="34275" lIns="68575" spcFirstLastPara="1" rIns="68575" wrap="square" tIns="34275">
            <a:normAutofit/>
          </a:bodyPr>
          <a:lstStyle/>
          <a:p>
            <a:pPr indent="0" lvl="0" marL="0" rtl="0" algn="l">
              <a:lnSpc>
                <a:spcPct val="160000"/>
              </a:lnSpc>
              <a:spcBef>
                <a:spcPts val="0"/>
              </a:spcBef>
              <a:spcAft>
                <a:spcPts val="0"/>
              </a:spcAft>
              <a:buClr>
                <a:schemeClr val="dk1"/>
              </a:buClr>
              <a:buSzPts val="900"/>
              <a:buNone/>
            </a:pPr>
            <a:r>
              <a:rPr lang="it" sz="900">
                <a:latin typeface="Poppins"/>
                <a:ea typeface="Poppins"/>
                <a:cs typeface="Poppins"/>
                <a:sym typeface="Poppins"/>
              </a:rPr>
              <a:t>The degree to which a system is being used within the realm of the designer’s intent</a:t>
            </a:r>
            <a:endParaRPr>
              <a:latin typeface="Poppins"/>
              <a:ea typeface="Poppins"/>
              <a:cs typeface="Poppins"/>
              <a:sym typeface="Poppins"/>
            </a:endParaRPr>
          </a:p>
        </p:txBody>
      </p:sp>
      <p:sp>
        <p:nvSpPr>
          <p:cNvPr id="3285" name="Google Shape;3285;p277"/>
          <p:cNvSpPr txBox="1"/>
          <p:nvPr>
            <p:ph idx="4294967295" type="body"/>
          </p:nvPr>
        </p:nvSpPr>
        <p:spPr>
          <a:xfrm>
            <a:off x="1262631" y="2620407"/>
            <a:ext cx="2052000" cy="280800"/>
          </a:xfrm>
          <a:prstGeom prst="rect">
            <a:avLst/>
          </a:prstGeom>
          <a:noFill/>
          <a:ln>
            <a:noFill/>
          </a:ln>
        </p:spPr>
        <p:txBody>
          <a:bodyPr anchorCtr="0" anchor="t" bIns="34275" lIns="68575" spcFirstLastPara="1" rIns="68575" wrap="square" tIns="34275">
            <a:normAutofit fontScale="92500" lnSpcReduction="20000"/>
          </a:bodyPr>
          <a:lstStyle/>
          <a:p>
            <a:pPr indent="0" lvl="0" marL="0" rtl="0" algn="ctr">
              <a:lnSpc>
                <a:spcPct val="90000"/>
              </a:lnSpc>
              <a:spcBef>
                <a:spcPts val="0"/>
              </a:spcBef>
              <a:spcAft>
                <a:spcPts val="0"/>
              </a:spcAft>
              <a:buClr>
                <a:schemeClr val="dk1"/>
              </a:buClr>
              <a:buSzPct val="71428"/>
              <a:buNone/>
            </a:pPr>
            <a:r>
              <a:rPr lang="it">
                <a:latin typeface="Poppins"/>
                <a:ea typeface="Poppins"/>
                <a:cs typeface="Poppins"/>
                <a:sym typeface="Poppins"/>
              </a:rPr>
              <a:t>Purpose</a:t>
            </a:r>
            <a:endParaRPr>
              <a:latin typeface="Poppins"/>
              <a:ea typeface="Poppins"/>
              <a:cs typeface="Poppins"/>
              <a:sym typeface="Poppins"/>
            </a:endParaRPr>
          </a:p>
        </p:txBody>
      </p:sp>
      <p:pic>
        <p:nvPicPr>
          <p:cNvPr id="3286" name="Google Shape;3286;p277"/>
          <p:cNvPicPr preferRelativeResize="0"/>
          <p:nvPr>
            <p:ph idx="2" type="pic"/>
          </p:nvPr>
        </p:nvPicPr>
        <p:blipFill rotWithShape="1">
          <a:blip r:embed="rId3">
            <a:alphaModFix/>
          </a:blip>
          <a:srcRect b="0" l="0" r="0" t="0"/>
          <a:stretch/>
        </p:blipFill>
        <p:spPr>
          <a:xfrm>
            <a:off x="1776981" y="1418304"/>
            <a:ext cx="1023301" cy="1023938"/>
          </a:xfrm>
          <a:prstGeom prst="rect">
            <a:avLst/>
          </a:prstGeom>
          <a:noFill/>
          <a:ln>
            <a:noFill/>
          </a:ln>
        </p:spPr>
      </p:pic>
      <p:sp>
        <p:nvSpPr>
          <p:cNvPr id="3287" name="Google Shape;3287;p277"/>
          <p:cNvSpPr txBox="1"/>
          <p:nvPr>
            <p:ph idx="4294967295" type="body"/>
          </p:nvPr>
        </p:nvSpPr>
        <p:spPr>
          <a:xfrm>
            <a:off x="3607625" y="2864651"/>
            <a:ext cx="1881600" cy="877500"/>
          </a:xfrm>
          <a:prstGeom prst="rect">
            <a:avLst/>
          </a:prstGeom>
          <a:noFill/>
          <a:ln>
            <a:noFill/>
          </a:ln>
        </p:spPr>
        <p:txBody>
          <a:bodyPr anchorCtr="0" anchor="t" bIns="34275" lIns="68575" spcFirstLastPara="1" rIns="68575" wrap="square" tIns="34275">
            <a:normAutofit fontScale="92500" lnSpcReduction="20000"/>
          </a:bodyPr>
          <a:lstStyle/>
          <a:p>
            <a:pPr indent="0" lvl="0" marL="0" rtl="0" algn="l">
              <a:lnSpc>
                <a:spcPct val="150000"/>
              </a:lnSpc>
              <a:spcBef>
                <a:spcPts val="0"/>
              </a:spcBef>
              <a:spcAft>
                <a:spcPts val="0"/>
              </a:spcAft>
              <a:buClr>
                <a:schemeClr val="dk1"/>
              </a:buClr>
              <a:buSzPct val="100000"/>
              <a:buNone/>
            </a:pPr>
            <a:r>
              <a:rPr lang="it" sz="900">
                <a:latin typeface="Poppins"/>
                <a:ea typeface="Poppins"/>
                <a:cs typeface="Poppins"/>
                <a:sym typeface="Poppins"/>
              </a:rPr>
              <a:t>The appropriateness of a system’s algorithm for the situation in which it is working and the extent to which it can contribute to the team’s goals</a:t>
            </a:r>
            <a:endParaRPr>
              <a:latin typeface="Poppins"/>
              <a:ea typeface="Poppins"/>
              <a:cs typeface="Poppins"/>
              <a:sym typeface="Poppins"/>
            </a:endParaRPr>
          </a:p>
        </p:txBody>
      </p:sp>
      <p:sp>
        <p:nvSpPr>
          <p:cNvPr id="3288" name="Google Shape;3288;p277"/>
          <p:cNvSpPr txBox="1"/>
          <p:nvPr>
            <p:ph idx="4294967295" type="body"/>
          </p:nvPr>
        </p:nvSpPr>
        <p:spPr>
          <a:xfrm>
            <a:off x="3522458" y="2583854"/>
            <a:ext cx="2052000" cy="280800"/>
          </a:xfrm>
          <a:prstGeom prst="rect">
            <a:avLst/>
          </a:prstGeom>
          <a:noFill/>
          <a:ln>
            <a:noFill/>
          </a:ln>
        </p:spPr>
        <p:txBody>
          <a:bodyPr anchorCtr="0" anchor="t" bIns="34275" lIns="68575" spcFirstLastPara="1" rIns="68575" wrap="square" tIns="34275">
            <a:normAutofit fontScale="92500" lnSpcReduction="20000"/>
          </a:bodyPr>
          <a:lstStyle/>
          <a:p>
            <a:pPr indent="0" lvl="0" marL="0" rtl="0" algn="ctr">
              <a:lnSpc>
                <a:spcPct val="90000"/>
              </a:lnSpc>
              <a:spcBef>
                <a:spcPts val="0"/>
              </a:spcBef>
              <a:spcAft>
                <a:spcPts val="0"/>
              </a:spcAft>
              <a:buClr>
                <a:schemeClr val="dk1"/>
              </a:buClr>
              <a:buSzPct val="71428"/>
              <a:buNone/>
            </a:pPr>
            <a:r>
              <a:rPr lang="it">
                <a:latin typeface="Poppins"/>
                <a:ea typeface="Poppins"/>
                <a:cs typeface="Poppins"/>
                <a:sym typeface="Poppins"/>
              </a:rPr>
              <a:t>Process</a:t>
            </a:r>
            <a:endParaRPr>
              <a:latin typeface="Poppins"/>
              <a:ea typeface="Poppins"/>
              <a:cs typeface="Poppins"/>
              <a:sym typeface="Poppins"/>
            </a:endParaRPr>
          </a:p>
        </p:txBody>
      </p:sp>
      <p:pic>
        <p:nvPicPr>
          <p:cNvPr id="3289" name="Google Shape;3289;p277"/>
          <p:cNvPicPr preferRelativeResize="0"/>
          <p:nvPr>
            <p:ph idx="3" type="pic"/>
          </p:nvPr>
        </p:nvPicPr>
        <p:blipFill rotWithShape="1">
          <a:blip r:embed="rId4">
            <a:alphaModFix/>
          </a:blip>
          <a:srcRect b="0" l="0" r="0" t="0"/>
          <a:stretch/>
        </p:blipFill>
        <p:spPr>
          <a:xfrm>
            <a:off x="4028014" y="1401342"/>
            <a:ext cx="1023303" cy="1023938"/>
          </a:xfrm>
          <a:prstGeom prst="rect">
            <a:avLst/>
          </a:prstGeom>
          <a:noFill/>
          <a:ln>
            <a:noFill/>
          </a:ln>
        </p:spPr>
      </p:pic>
      <p:sp>
        <p:nvSpPr>
          <p:cNvPr id="3290" name="Google Shape;3290;p277"/>
          <p:cNvSpPr txBox="1"/>
          <p:nvPr>
            <p:ph idx="4294967295" type="body"/>
          </p:nvPr>
        </p:nvSpPr>
        <p:spPr>
          <a:xfrm>
            <a:off x="5883133" y="2914052"/>
            <a:ext cx="1881600" cy="877500"/>
          </a:xfrm>
          <a:prstGeom prst="rect">
            <a:avLst/>
          </a:prstGeom>
          <a:noFill/>
          <a:ln>
            <a:noFill/>
          </a:ln>
        </p:spPr>
        <p:txBody>
          <a:bodyPr anchorCtr="0" anchor="t" bIns="34275" lIns="68575" spcFirstLastPara="1" rIns="68575" wrap="square" tIns="34275">
            <a:normAutofit lnSpcReduction="20000"/>
          </a:bodyPr>
          <a:lstStyle/>
          <a:p>
            <a:pPr indent="0" lvl="0" marL="0" rtl="0" algn="l">
              <a:lnSpc>
                <a:spcPct val="150000"/>
              </a:lnSpc>
              <a:spcBef>
                <a:spcPts val="0"/>
              </a:spcBef>
              <a:spcAft>
                <a:spcPts val="0"/>
              </a:spcAft>
              <a:buClr>
                <a:schemeClr val="dk1"/>
              </a:buClr>
              <a:buSzPts val="900"/>
              <a:buNone/>
            </a:pPr>
            <a:r>
              <a:rPr lang="it" sz="900">
                <a:latin typeface="Poppins"/>
                <a:ea typeface="Poppins"/>
                <a:cs typeface="Poppins"/>
                <a:sym typeface="Poppins"/>
              </a:rPr>
              <a:t>Related to an automated system’s demonstrated operations, such as reliability, predictability and ability</a:t>
            </a:r>
            <a:endParaRPr>
              <a:latin typeface="Poppins"/>
              <a:ea typeface="Poppins"/>
              <a:cs typeface="Poppins"/>
              <a:sym typeface="Poppins"/>
            </a:endParaRPr>
          </a:p>
        </p:txBody>
      </p:sp>
      <p:sp>
        <p:nvSpPr>
          <p:cNvPr id="3291" name="Google Shape;3291;p277"/>
          <p:cNvSpPr txBox="1"/>
          <p:nvPr>
            <p:ph idx="4294967295" type="body"/>
          </p:nvPr>
        </p:nvSpPr>
        <p:spPr>
          <a:xfrm>
            <a:off x="5797957" y="2600818"/>
            <a:ext cx="2052000" cy="280800"/>
          </a:xfrm>
          <a:prstGeom prst="rect">
            <a:avLst/>
          </a:prstGeom>
          <a:noFill/>
          <a:ln>
            <a:noFill/>
          </a:ln>
        </p:spPr>
        <p:txBody>
          <a:bodyPr anchorCtr="0" anchor="t" bIns="34275" lIns="68575" spcFirstLastPara="1" rIns="68575" wrap="square" tIns="34275">
            <a:normAutofit fontScale="92500" lnSpcReduction="20000"/>
          </a:bodyPr>
          <a:lstStyle/>
          <a:p>
            <a:pPr indent="0" lvl="0" marL="0" rtl="0" algn="ctr">
              <a:lnSpc>
                <a:spcPct val="90000"/>
              </a:lnSpc>
              <a:spcBef>
                <a:spcPts val="0"/>
              </a:spcBef>
              <a:spcAft>
                <a:spcPts val="0"/>
              </a:spcAft>
              <a:buClr>
                <a:schemeClr val="dk1"/>
              </a:buClr>
              <a:buSzPct val="71428"/>
              <a:buNone/>
            </a:pPr>
            <a:r>
              <a:rPr lang="it">
                <a:latin typeface="Poppins"/>
                <a:ea typeface="Poppins"/>
                <a:cs typeface="Poppins"/>
                <a:sym typeface="Poppins"/>
              </a:rPr>
              <a:t>Performance</a:t>
            </a:r>
            <a:endParaRPr>
              <a:latin typeface="Poppins"/>
              <a:ea typeface="Poppins"/>
              <a:cs typeface="Poppins"/>
              <a:sym typeface="Poppins"/>
            </a:endParaRPr>
          </a:p>
        </p:txBody>
      </p:sp>
      <p:pic>
        <p:nvPicPr>
          <p:cNvPr id="3292" name="Google Shape;3292;p277"/>
          <p:cNvPicPr preferRelativeResize="0"/>
          <p:nvPr>
            <p:ph idx="4" type="pic"/>
          </p:nvPr>
        </p:nvPicPr>
        <p:blipFill rotWithShape="1">
          <a:blip r:embed="rId5">
            <a:alphaModFix/>
          </a:blip>
          <a:srcRect b="0" l="0" r="0" t="0"/>
          <a:stretch/>
        </p:blipFill>
        <p:spPr>
          <a:xfrm>
            <a:off x="6312307" y="1418304"/>
            <a:ext cx="1023303" cy="1023938"/>
          </a:xfrm>
          <a:prstGeom prst="rect">
            <a:avLst/>
          </a:prstGeom>
          <a:noFill/>
          <a:ln>
            <a:noFill/>
          </a:ln>
        </p:spPr>
      </p:pic>
      <p:sp>
        <p:nvSpPr>
          <p:cNvPr id="3293" name="Google Shape;3293;p277"/>
          <p:cNvSpPr txBox="1"/>
          <p:nvPr>
            <p:ph idx="4294967295" type="body"/>
          </p:nvPr>
        </p:nvSpPr>
        <p:spPr>
          <a:xfrm>
            <a:off x="508396" y="428625"/>
            <a:ext cx="7721100" cy="689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000"/>
              <a:buFont typeface="Arial"/>
              <a:buNone/>
            </a:pPr>
            <a:r>
              <a:rPr b="1" i="0" lang="it" sz="2900" u="none" cap="none" strike="noStrike">
                <a:solidFill>
                  <a:schemeClr val="dk1"/>
                </a:solidFill>
                <a:latin typeface="Poppins"/>
                <a:ea typeface="Poppins"/>
                <a:cs typeface="Poppins"/>
                <a:sym typeface="Poppins"/>
              </a:rPr>
              <a:t>Trust Bases: goal-oriented information</a:t>
            </a:r>
            <a:endParaRPr sz="2000">
              <a:latin typeface="Poppins"/>
              <a:ea typeface="Poppins"/>
              <a:cs typeface="Poppins"/>
              <a:sym typeface="Poppins"/>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8" name="Shape 3298"/>
        <p:cNvGrpSpPr/>
        <p:nvPr/>
      </p:nvGrpSpPr>
      <p:grpSpPr>
        <a:xfrm>
          <a:off x="0" y="0"/>
          <a:ext cx="0" cy="0"/>
          <a:chOff x="0" y="0"/>
          <a:chExt cx="0" cy="0"/>
        </a:xfrm>
      </p:grpSpPr>
      <p:pic>
        <p:nvPicPr>
          <p:cNvPr id="3299" name="Google Shape;3299;p278"/>
          <p:cNvPicPr preferRelativeResize="0"/>
          <p:nvPr/>
        </p:nvPicPr>
        <p:blipFill rotWithShape="1">
          <a:blip r:embed="rId3">
            <a:alphaModFix/>
          </a:blip>
          <a:srcRect b="0" l="0" r="0" t="0"/>
          <a:stretch/>
        </p:blipFill>
        <p:spPr>
          <a:xfrm>
            <a:off x="202349" y="2333832"/>
            <a:ext cx="3703730" cy="2509331"/>
          </a:xfrm>
          <a:prstGeom prst="rect">
            <a:avLst/>
          </a:prstGeom>
          <a:noFill/>
          <a:ln>
            <a:noFill/>
          </a:ln>
        </p:spPr>
      </p:pic>
      <p:sp>
        <p:nvSpPr>
          <p:cNvPr id="3300" name="Google Shape;3300;p278"/>
          <p:cNvSpPr txBox="1"/>
          <p:nvPr/>
        </p:nvSpPr>
        <p:spPr>
          <a:xfrm>
            <a:off x="508396" y="957890"/>
            <a:ext cx="8160600" cy="1054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it" sz="1900" u="none" cap="none" strike="noStrike">
                <a:solidFill>
                  <a:schemeClr val="dk1"/>
                </a:solidFill>
                <a:latin typeface="Poppins"/>
                <a:ea typeface="Poppins"/>
                <a:cs typeface="Poppins"/>
                <a:sym typeface="Poppins"/>
              </a:rPr>
              <a:t>Purpose</a:t>
            </a:r>
            <a:r>
              <a:rPr b="1" i="0" lang="it" sz="1600" u="none" cap="none" strike="noStrike">
                <a:solidFill>
                  <a:schemeClr val="dk1"/>
                </a:solidFill>
                <a:latin typeface="Poppins"/>
                <a:ea typeface="Poppins"/>
                <a:cs typeface="Poppins"/>
                <a:sym typeface="Poppins"/>
              </a:rPr>
              <a:t>: </a:t>
            </a:r>
            <a:r>
              <a:rPr i="0" lang="it" sz="1600" u="none" cap="none" strike="noStrike">
                <a:solidFill>
                  <a:schemeClr val="dk1"/>
                </a:solidFill>
                <a:latin typeface="Poppins"/>
                <a:ea typeface="Poppins"/>
                <a:cs typeface="Poppins"/>
                <a:sym typeface="Poppins"/>
              </a:rPr>
              <a:t>The degree to which a system is being used within the realm of the designer’s intent</a:t>
            </a:r>
            <a:endParaRPr sz="900">
              <a:latin typeface="Poppins"/>
              <a:ea typeface="Poppins"/>
              <a:cs typeface="Poppins"/>
              <a:sym typeface="Poppins"/>
            </a:endParaRPr>
          </a:p>
          <a:p>
            <a:pPr indent="0" lvl="0" marL="0" marR="0" rtl="0" algn="l">
              <a:spcBef>
                <a:spcPts val="0"/>
              </a:spcBef>
              <a:spcAft>
                <a:spcPts val="0"/>
              </a:spcAft>
              <a:buNone/>
            </a:pPr>
            <a:r>
              <a:t/>
            </a:r>
            <a:endParaRPr b="1" sz="1600">
              <a:solidFill>
                <a:schemeClr val="dk1"/>
              </a:solidFill>
              <a:latin typeface="Poppins"/>
              <a:ea typeface="Poppins"/>
              <a:cs typeface="Poppins"/>
              <a:sym typeface="Poppins"/>
            </a:endParaRPr>
          </a:p>
          <a:p>
            <a:pPr indent="0" lvl="0" marL="0" marR="0" rtl="0" algn="l">
              <a:spcBef>
                <a:spcPts val="0"/>
              </a:spcBef>
              <a:spcAft>
                <a:spcPts val="0"/>
              </a:spcAft>
              <a:buNone/>
            </a:pPr>
            <a:r>
              <a:t/>
            </a:r>
            <a:endParaRPr sz="1300">
              <a:solidFill>
                <a:schemeClr val="dk1"/>
              </a:solidFill>
              <a:latin typeface="Poppins"/>
              <a:ea typeface="Poppins"/>
              <a:cs typeface="Poppins"/>
              <a:sym typeface="Poppins"/>
            </a:endParaRPr>
          </a:p>
        </p:txBody>
      </p:sp>
      <p:sp>
        <p:nvSpPr>
          <p:cNvPr id="3301" name="Google Shape;3301;p278"/>
          <p:cNvSpPr/>
          <p:nvPr/>
        </p:nvSpPr>
        <p:spPr>
          <a:xfrm>
            <a:off x="3749040" y="1693752"/>
            <a:ext cx="4572000" cy="1280100"/>
          </a:xfrm>
          <a:prstGeom prst="wedgeRoundRectCallout">
            <a:avLst>
              <a:gd fmla="val -60166" name="adj1"/>
              <a:gd fmla="val 57738" name="adj2"/>
              <a:gd fmla="val 16667" name="adj3"/>
            </a:avLst>
          </a:prstGeom>
          <a:solidFill>
            <a:srgbClr val="F4DD4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it" sz="1500">
                <a:solidFill>
                  <a:schemeClr val="dk1"/>
                </a:solidFill>
                <a:latin typeface="Poppins"/>
                <a:ea typeface="Poppins"/>
                <a:cs typeface="Poppins"/>
                <a:sym typeface="Poppins"/>
              </a:rPr>
              <a:t>“I can lift parts weighing up to 100 kg and move them, but I cannot sense if you are in my workspace”</a:t>
            </a:r>
            <a:endParaRPr sz="1100">
              <a:latin typeface="Poppins"/>
              <a:ea typeface="Poppins"/>
              <a:cs typeface="Poppins"/>
              <a:sym typeface="Poppins"/>
            </a:endParaRPr>
          </a:p>
        </p:txBody>
      </p:sp>
      <p:sp>
        <p:nvSpPr>
          <p:cNvPr id="3302" name="Google Shape;3302;p278"/>
          <p:cNvSpPr txBox="1"/>
          <p:nvPr/>
        </p:nvSpPr>
        <p:spPr>
          <a:xfrm>
            <a:off x="508396" y="428625"/>
            <a:ext cx="6063900" cy="6894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chemeClr val="dk1"/>
              </a:buClr>
              <a:buSzPts val="3000"/>
              <a:buFont typeface="Arial"/>
              <a:buNone/>
            </a:pPr>
            <a:r>
              <a:rPr b="1" lang="it" sz="3000" u="none">
                <a:solidFill>
                  <a:schemeClr val="dk1"/>
                </a:solidFill>
                <a:latin typeface="Poppins"/>
                <a:ea typeface="Poppins"/>
                <a:cs typeface="Poppins"/>
                <a:sym typeface="Poppins"/>
              </a:rPr>
              <a:t>Trust bases</a:t>
            </a:r>
            <a:endParaRPr sz="1100">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DD4D"/>
        </a:solidFill>
      </p:bgPr>
    </p:bg>
    <p:spTree>
      <p:nvGrpSpPr>
        <p:cNvPr id="2654" name="Shape 2654"/>
        <p:cNvGrpSpPr/>
        <p:nvPr/>
      </p:nvGrpSpPr>
      <p:grpSpPr>
        <a:xfrm>
          <a:off x="0" y="0"/>
          <a:ext cx="0" cy="0"/>
          <a:chOff x="0" y="0"/>
          <a:chExt cx="0" cy="0"/>
        </a:xfrm>
      </p:grpSpPr>
      <p:sp>
        <p:nvSpPr>
          <p:cNvPr id="2655" name="Google Shape;2655;p207"/>
          <p:cNvSpPr txBox="1"/>
          <p:nvPr>
            <p:ph type="title"/>
          </p:nvPr>
        </p:nvSpPr>
        <p:spPr>
          <a:xfrm>
            <a:off x="879872" y="1781175"/>
            <a:ext cx="4470900" cy="7560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3800"/>
              <a:buFont typeface="Arial"/>
              <a:buNone/>
            </a:pPr>
            <a:r>
              <a:rPr b="1" lang="it" sz="2600">
                <a:latin typeface="Poppins"/>
                <a:ea typeface="Poppins"/>
                <a:cs typeface="Poppins"/>
                <a:sym typeface="Poppins"/>
              </a:rPr>
              <a:t>Expected Utility Theory</a:t>
            </a:r>
            <a:endParaRPr sz="2600">
              <a:latin typeface="Poppins"/>
              <a:ea typeface="Poppins"/>
              <a:cs typeface="Poppins"/>
              <a:sym typeface="Poppins"/>
            </a:endParaRPr>
          </a:p>
        </p:txBody>
      </p:sp>
      <p:sp>
        <p:nvSpPr>
          <p:cNvPr id="2656" name="Google Shape;2656;p207"/>
          <p:cNvSpPr txBox="1"/>
          <p:nvPr>
            <p:ph idx="1" type="body"/>
          </p:nvPr>
        </p:nvSpPr>
        <p:spPr>
          <a:xfrm>
            <a:off x="1275734" y="2605088"/>
            <a:ext cx="4293300" cy="15789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lt1"/>
              </a:buClr>
              <a:buSzPts val="1900"/>
              <a:buNone/>
            </a:pPr>
            <a:r>
              <a:rPr lang="it" sz="1500">
                <a:latin typeface="Poppins"/>
                <a:ea typeface="Poppins"/>
                <a:cs typeface="Poppins"/>
                <a:sym typeface="Poppins"/>
              </a:rPr>
              <a:t>Oskar Morgenstern &amp; John Von Neumann</a:t>
            </a:r>
            <a:endParaRPr sz="1500">
              <a:latin typeface="Poppins"/>
              <a:ea typeface="Poppins"/>
              <a:cs typeface="Poppins"/>
              <a:sym typeface="Poppins"/>
            </a:endParaRPr>
          </a:p>
        </p:txBody>
      </p:sp>
      <p:pic>
        <p:nvPicPr>
          <p:cNvPr id="2657" name="Google Shape;2657;p207"/>
          <p:cNvPicPr preferRelativeResize="0"/>
          <p:nvPr>
            <p:ph idx="2" type="pic"/>
          </p:nvPr>
        </p:nvPicPr>
        <p:blipFill rotWithShape="1">
          <a:blip r:embed="rId3">
            <a:alphaModFix/>
          </a:blip>
          <a:srcRect b="0" l="6086" r="6086" t="0"/>
          <a:stretch/>
        </p:blipFill>
        <p:spPr>
          <a:xfrm>
            <a:off x="6096000" y="0"/>
            <a:ext cx="3047404" cy="5143502"/>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7" name="Shape 3307"/>
        <p:cNvGrpSpPr/>
        <p:nvPr/>
      </p:nvGrpSpPr>
      <p:grpSpPr>
        <a:xfrm>
          <a:off x="0" y="0"/>
          <a:ext cx="0" cy="0"/>
          <a:chOff x="0" y="0"/>
          <a:chExt cx="0" cy="0"/>
        </a:xfrm>
      </p:grpSpPr>
      <p:pic>
        <p:nvPicPr>
          <p:cNvPr id="3308" name="Google Shape;3308;p279"/>
          <p:cNvPicPr preferRelativeResize="0"/>
          <p:nvPr/>
        </p:nvPicPr>
        <p:blipFill rotWithShape="1">
          <a:blip r:embed="rId3">
            <a:alphaModFix/>
          </a:blip>
          <a:srcRect b="0" l="0" r="0" t="0"/>
          <a:stretch/>
        </p:blipFill>
        <p:spPr>
          <a:xfrm>
            <a:off x="202349" y="2333832"/>
            <a:ext cx="3703730" cy="2509331"/>
          </a:xfrm>
          <a:prstGeom prst="rect">
            <a:avLst/>
          </a:prstGeom>
          <a:noFill/>
          <a:ln>
            <a:noFill/>
          </a:ln>
        </p:spPr>
      </p:pic>
      <p:sp>
        <p:nvSpPr>
          <p:cNvPr id="3309" name="Google Shape;3309;p279"/>
          <p:cNvSpPr txBox="1"/>
          <p:nvPr/>
        </p:nvSpPr>
        <p:spPr>
          <a:xfrm>
            <a:off x="508396" y="938072"/>
            <a:ext cx="8281200" cy="577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it" sz="1800">
                <a:solidFill>
                  <a:schemeClr val="dk1"/>
                </a:solidFill>
                <a:latin typeface="Poppins"/>
                <a:ea typeface="Poppins"/>
                <a:cs typeface="Poppins"/>
                <a:sym typeface="Poppins"/>
              </a:rPr>
              <a:t>Process: </a:t>
            </a:r>
            <a:r>
              <a:rPr lang="it" sz="1500">
                <a:solidFill>
                  <a:schemeClr val="dk1"/>
                </a:solidFill>
                <a:latin typeface="Poppins"/>
                <a:ea typeface="Poppins"/>
                <a:cs typeface="Poppins"/>
                <a:sym typeface="Poppins"/>
              </a:rPr>
              <a:t>The appropriateness of a system’s algorithm for the situation in which it is working and the extent to which it can contribute to the team’s goals</a:t>
            </a:r>
            <a:endParaRPr sz="1200">
              <a:solidFill>
                <a:schemeClr val="dk1"/>
              </a:solidFill>
              <a:latin typeface="Poppins"/>
              <a:ea typeface="Poppins"/>
              <a:cs typeface="Poppins"/>
              <a:sym typeface="Poppins"/>
            </a:endParaRPr>
          </a:p>
        </p:txBody>
      </p:sp>
      <p:sp>
        <p:nvSpPr>
          <p:cNvPr id="3310" name="Google Shape;3310;p279"/>
          <p:cNvSpPr/>
          <p:nvPr/>
        </p:nvSpPr>
        <p:spPr>
          <a:xfrm>
            <a:off x="3749040" y="1693752"/>
            <a:ext cx="4572000" cy="1280100"/>
          </a:xfrm>
          <a:prstGeom prst="wedgeRoundRectCallout">
            <a:avLst>
              <a:gd fmla="val -60166" name="adj1"/>
              <a:gd fmla="val 57738" name="adj2"/>
              <a:gd fmla="val 16667" name="adj3"/>
            </a:avLst>
          </a:prstGeom>
          <a:solidFill>
            <a:srgbClr val="F4DD4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it" sz="1500">
                <a:solidFill>
                  <a:schemeClr val="dk1"/>
                </a:solidFill>
                <a:latin typeface="Poppins"/>
                <a:ea typeface="Poppins"/>
                <a:cs typeface="Poppins"/>
                <a:sym typeface="Poppins"/>
              </a:rPr>
              <a:t>“I decide which objects to move and where to move them based on pre-programmed schedules, and I cannot move un-programmed objects”</a:t>
            </a:r>
            <a:endParaRPr sz="1100">
              <a:latin typeface="Poppins"/>
              <a:ea typeface="Poppins"/>
              <a:cs typeface="Poppins"/>
              <a:sym typeface="Poppins"/>
            </a:endParaRPr>
          </a:p>
        </p:txBody>
      </p:sp>
      <p:sp>
        <p:nvSpPr>
          <p:cNvPr id="3311" name="Google Shape;3311;p279"/>
          <p:cNvSpPr txBox="1"/>
          <p:nvPr/>
        </p:nvSpPr>
        <p:spPr>
          <a:xfrm>
            <a:off x="508396" y="428625"/>
            <a:ext cx="6063900" cy="6894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chemeClr val="dk1"/>
              </a:buClr>
              <a:buSzPts val="3000"/>
              <a:buFont typeface="Arial"/>
              <a:buNone/>
            </a:pPr>
            <a:r>
              <a:rPr b="1" lang="it" sz="3000">
                <a:solidFill>
                  <a:schemeClr val="dk1"/>
                </a:solidFill>
                <a:latin typeface="Poppins"/>
                <a:ea typeface="Poppins"/>
                <a:cs typeface="Poppins"/>
                <a:sym typeface="Poppins"/>
              </a:rPr>
              <a:t>Trust bases</a:t>
            </a:r>
            <a:endParaRPr sz="1100">
              <a:latin typeface="Poppins"/>
              <a:ea typeface="Poppins"/>
              <a:cs typeface="Poppins"/>
              <a:sym typeface="Poppins"/>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6" name="Shape 3316"/>
        <p:cNvGrpSpPr/>
        <p:nvPr/>
      </p:nvGrpSpPr>
      <p:grpSpPr>
        <a:xfrm>
          <a:off x="0" y="0"/>
          <a:ext cx="0" cy="0"/>
          <a:chOff x="0" y="0"/>
          <a:chExt cx="0" cy="0"/>
        </a:xfrm>
      </p:grpSpPr>
      <p:pic>
        <p:nvPicPr>
          <p:cNvPr id="3317" name="Google Shape;3317;p280"/>
          <p:cNvPicPr preferRelativeResize="0"/>
          <p:nvPr/>
        </p:nvPicPr>
        <p:blipFill rotWithShape="1">
          <a:blip r:embed="rId3">
            <a:alphaModFix/>
          </a:blip>
          <a:srcRect b="0" l="0" r="0" t="0"/>
          <a:stretch/>
        </p:blipFill>
        <p:spPr>
          <a:xfrm>
            <a:off x="202349" y="2333832"/>
            <a:ext cx="3703730" cy="2509331"/>
          </a:xfrm>
          <a:prstGeom prst="rect">
            <a:avLst/>
          </a:prstGeom>
          <a:noFill/>
          <a:ln>
            <a:noFill/>
          </a:ln>
        </p:spPr>
      </p:pic>
      <p:sp>
        <p:nvSpPr>
          <p:cNvPr id="3318" name="Google Shape;3318;p280"/>
          <p:cNvSpPr txBox="1"/>
          <p:nvPr/>
        </p:nvSpPr>
        <p:spPr>
          <a:xfrm>
            <a:off x="508396" y="929051"/>
            <a:ext cx="8281200" cy="608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it" sz="1900">
                <a:solidFill>
                  <a:schemeClr val="dk1"/>
                </a:solidFill>
                <a:latin typeface="Poppins"/>
                <a:ea typeface="Poppins"/>
                <a:cs typeface="Poppins"/>
                <a:sym typeface="Poppins"/>
              </a:rPr>
              <a:t>Performance: </a:t>
            </a:r>
            <a:r>
              <a:rPr lang="it" sz="1600">
                <a:solidFill>
                  <a:schemeClr val="dk1"/>
                </a:solidFill>
                <a:latin typeface="Poppins"/>
                <a:ea typeface="Poppins"/>
                <a:cs typeface="Poppins"/>
                <a:sym typeface="Poppins"/>
              </a:rPr>
              <a:t>Related to an automated system’s demonstrated operations, such as reliability, predictability and ability</a:t>
            </a:r>
            <a:endParaRPr sz="900">
              <a:latin typeface="Poppins"/>
              <a:ea typeface="Poppins"/>
              <a:cs typeface="Poppins"/>
              <a:sym typeface="Poppins"/>
            </a:endParaRPr>
          </a:p>
        </p:txBody>
      </p:sp>
      <p:sp>
        <p:nvSpPr>
          <p:cNvPr id="3319" name="Google Shape;3319;p280"/>
          <p:cNvSpPr/>
          <p:nvPr/>
        </p:nvSpPr>
        <p:spPr>
          <a:xfrm>
            <a:off x="3749040" y="1693752"/>
            <a:ext cx="4572000" cy="1280100"/>
          </a:xfrm>
          <a:prstGeom prst="wedgeRoundRectCallout">
            <a:avLst>
              <a:gd fmla="val -60166" name="adj1"/>
              <a:gd fmla="val 57738" name="adj2"/>
              <a:gd fmla="val 16667" name="adj3"/>
            </a:avLst>
          </a:prstGeom>
          <a:solidFill>
            <a:srgbClr val="F4DD4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it" sz="1500">
                <a:solidFill>
                  <a:schemeClr val="dk1"/>
                </a:solidFill>
                <a:latin typeface="Poppins"/>
                <a:ea typeface="Poppins"/>
                <a:cs typeface="Poppins"/>
                <a:sym typeface="Poppins"/>
              </a:rPr>
              <a:t>“I correctly place items I move 90% of the time”</a:t>
            </a:r>
            <a:endParaRPr sz="1100">
              <a:latin typeface="Poppins"/>
              <a:ea typeface="Poppins"/>
              <a:cs typeface="Poppins"/>
              <a:sym typeface="Poppins"/>
            </a:endParaRPr>
          </a:p>
        </p:txBody>
      </p:sp>
      <p:sp>
        <p:nvSpPr>
          <p:cNvPr id="3320" name="Google Shape;3320;p280"/>
          <p:cNvSpPr txBox="1"/>
          <p:nvPr/>
        </p:nvSpPr>
        <p:spPr>
          <a:xfrm>
            <a:off x="6000750" y="3524250"/>
            <a:ext cx="2254500" cy="1146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it" sz="1400">
                <a:solidFill>
                  <a:schemeClr val="dk1"/>
                </a:solidFill>
                <a:latin typeface="Poppins"/>
                <a:ea typeface="Poppins"/>
                <a:cs typeface="Poppins"/>
                <a:sym typeface="Poppins"/>
              </a:rPr>
              <a:t>Two aspects of performance:</a:t>
            </a:r>
            <a:endParaRPr sz="1100">
              <a:latin typeface="Poppins"/>
              <a:ea typeface="Poppins"/>
              <a:cs typeface="Poppins"/>
              <a:sym typeface="Poppins"/>
            </a:endParaRPr>
          </a:p>
          <a:p>
            <a:pPr indent="-215900" lvl="0" marL="215900" marR="0" rtl="0" algn="l">
              <a:spcBef>
                <a:spcPts val="0"/>
              </a:spcBef>
              <a:spcAft>
                <a:spcPts val="0"/>
              </a:spcAft>
              <a:buClr>
                <a:schemeClr val="dk1"/>
              </a:buClr>
              <a:buSzPts val="1400"/>
              <a:buFont typeface="Poppins"/>
              <a:buChar char="•"/>
            </a:pPr>
            <a:r>
              <a:rPr lang="it" sz="1400">
                <a:solidFill>
                  <a:schemeClr val="dk1"/>
                </a:solidFill>
                <a:latin typeface="Poppins"/>
                <a:ea typeface="Poppins"/>
                <a:cs typeface="Poppins"/>
                <a:sym typeface="Poppins"/>
              </a:rPr>
              <a:t>Task performance</a:t>
            </a:r>
            <a:endParaRPr sz="1100">
              <a:latin typeface="Poppins"/>
              <a:ea typeface="Poppins"/>
              <a:cs typeface="Poppins"/>
              <a:sym typeface="Poppins"/>
            </a:endParaRPr>
          </a:p>
          <a:p>
            <a:pPr indent="-215900" lvl="0" marL="215900" marR="0" rtl="0" algn="l">
              <a:spcBef>
                <a:spcPts val="0"/>
              </a:spcBef>
              <a:spcAft>
                <a:spcPts val="0"/>
              </a:spcAft>
              <a:buClr>
                <a:schemeClr val="dk1"/>
              </a:buClr>
              <a:buSzPts val="1400"/>
              <a:buFont typeface="Poppins"/>
              <a:buChar char="•"/>
            </a:pPr>
            <a:r>
              <a:rPr lang="it" sz="1400">
                <a:solidFill>
                  <a:schemeClr val="dk1"/>
                </a:solidFill>
                <a:latin typeface="Poppins"/>
                <a:ea typeface="Poppins"/>
                <a:cs typeface="Poppins"/>
                <a:sym typeface="Poppins"/>
              </a:rPr>
              <a:t>Explanation performance</a:t>
            </a:r>
            <a:endParaRPr sz="1100">
              <a:latin typeface="Poppins"/>
              <a:ea typeface="Poppins"/>
              <a:cs typeface="Poppins"/>
              <a:sym typeface="Poppins"/>
            </a:endParaRPr>
          </a:p>
        </p:txBody>
      </p:sp>
      <p:sp>
        <p:nvSpPr>
          <p:cNvPr id="3321" name="Google Shape;3321;p280"/>
          <p:cNvSpPr txBox="1"/>
          <p:nvPr/>
        </p:nvSpPr>
        <p:spPr>
          <a:xfrm>
            <a:off x="508396" y="428625"/>
            <a:ext cx="6063900" cy="6894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chemeClr val="dk1"/>
              </a:buClr>
              <a:buSzPts val="3000"/>
              <a:buFont typeface="Arial"/>
              <a:buNone/>
            </a:pPr>
            <a:r>
              <a:rPr b="1" lang="it" sz="3000">
                <a:solidFill>
                  <a:schemeClr val="dk1"/>
                </a:solidFill>
                <a:latin typeface="Poppins"/>
                <a:ea typeface="Poppins"/>
                <a:cs typeface="Poppins"/>
                <a:sym typeface="Poppins"/>
              </a:rPr>
              <a:t>Trust bases</a:t>
            </a:r>
            <a:endParaRPr sz="1100">
              <a:latin typeface="Poppins"/>
              <a:ea typeface="Poppins"/>
              <a:cs typeface="Poppins"/>
              <a:sym typeface="Poppins"/>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6" name="Shape 3326"/>
        <p:cNvGrpSpPr/>
        <p:nvPr/>
      </p:nvGrpSpPr>
      <p:grpSpPr>
        <a:xfrm>
          <a:off x="0" y="0"/>
          <a:ext cx="0" cy="0"/>
          <a:chOff x="0" y="0"/>
          <a:chExt cx="0" cy="0"/>
        </a:xfrm>
      </p:grpSpPr>
      <p:pic>
        <p:nvPicPr>
          <p:cNvPr id="3327" name="Google Shape;3327;p281"/>
          <p:cNvPicPr preferRelativeResize="0"/>
          <p:nvPr/>
        </p:nvPicPr>
        <p:blipFill rotWithShape="1">
          <a:blip r:embed="rId3">
            <a:alphaModFix amt="91000"/>
          </a:blip>
          <a:srcRect b="0" l="0" r="0" t="0"/>
          <a:stretch/>
        </p:blipFill>
        <p:spPr>
          <a:xfrm>
            <a:off x="6663248" y="2065694"/>
            <a:ext cx="804862" cy="711994"/>
          </a:xfrm>
          <a:prstGeom prst="rect">
            <a:avLst/>
          </a:prstGeom>
          <a:noFill/>
          <a:ln>
            <a:noFill/>
          </a:ln>
        </p:spPr>
      </p:pic>
      <p:sp>
        <p:nvSpPr>
          <p:cNvPr id="3328" name="Google Shape;3328;p281"/>
          <p:cNvSpPr txBox="1"/>
          <p:nvPr/>
        </p:nvSpPr>
        <p:spPr>
          <a:xfrm>
            <a:off x="508396" y="917798"/>
            <a:ext cx="8281200" cy="608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it" sz="1900">
                <a:solidFill>
                  <a:schemeClr val="dk1"/>
                </a:solidFill>
                <a:latin typeface="Poppins"/>
                <a:ea typeface="Poppins"/>
                <a:cs typeface="Poppins"/>
                <a:sym typeface="Poppins"/>
              </a:rPr>
              <a:t>Trust Calibration</a:t>
            </a:r>
            <a:r>
              <a:rPr b="1" lang="it" sz="1600">
                <a:solidFill>
                  <a:schemeClr val="dk1"/>
                </a:solidFill>
                <a:latin typeface="Poppins"/>
                <a:ea typeface="Poppins"/>
                <a:cs typeface="Poppins"/>
                <a:sym typeface="Poppins"/>
              </a:rPr>
              <a:t>: </a:t>
            </a:r>
            <a:r>
              <a:rPr lang="it" sz="1600">
                <a:solidFill>
                  <a:schemeClr val="dk1"/>
                </a:solidFill>
                <a:latin typeface="Poppins"/>
                <a:ea typeface="Poppins"/>
                <a:cs typeface="Poppins"/>
                <a:sym typeface="Poppins"/>
              </a:rPr>
              <a:t>The correspondence between a person’s trust in the automation and the automation’s true capabilities</a:t>
            </a:r>
            <a:endParaRPr sz="1300">
              <a:solidFill>
                <a:schemeClr val="dk1"/>
              </a:solidFill>
              <a:latin typeface="Poppins"/>
              <a:ea typeface="Poppins"/>
              <a:cs typeface="Poppins"/>
              <a:sym typeface="Poppins"/>
            </a:endParaRPr>
          </a:p>
        </p:txBody>
      </p:sp>
      <p:pic>
        <p:nvPicPr>
          <p:cNvPr id="3329" name="Google Shape;3329;p281"/>
          <p:cNvPicPr preferRelativeResize="0"/>
          <p:nvPr/>
        </p:nvPicPr>
        <p:blipFill rotWithShape="1">
          <a:blip r:embed="rId4">
            <a:alphaModFix/>
          </a:blip>
          <a:srcRect b="0" l="0" r="0" t="0"/>
          <a:stretch/>
        </p:blipFill>
        <p:spPr>
          <a:xfrm flipH="1">
            <a:off x="5154952" y="2269473"/>
            <a:ext cx="2823145" cy="2823145"/>
          </a:xfrm>
          <a:prstGeom prst="rect">
            <a:avLst/>
          </a:prstGeom>
          <a:noFill/>
          <a:ln>
            <a:noFill/>
          </a:ln>
        </p:spPr>
      </p:pic>
      <p:sp>
        <p:nvSpPr>
          <p:cNvPr id="3330" name="Google Shape;3330;p281"/>
          <p:cNvSpPr txBox="1"/>
          <p:nvPr/>
        </p:nvSpPr>
        <p:spPr>
          <a:xfrm>
            <a:off x="1543093" y="1746842"/>
            <a:ext cx="1624500" cy="438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it" sz="1200">
                <a:solidFill>
                  <a:schemeClr val="dk1"/>
                </a:solidFill>
                <a:latin typeface="Poppins"/>
                <a:ea typeface="Poppins"/>
                <a:cs typeface="Poppins"/>
                <a:sym typeface="Poppins"/>
              </a:rPr>
              <a:t>Overtrust</a:t>
            </a:r>
            <a:r>
              <a:rPr lang="it" sz="1200">
                <a:solidFill>
                  <a:schemeClr val="dk1"/>
                </a:solidFill>
                <a:latin typeface="Poppins"/>
                <a:ea typeface="Poppins"/>
                <a:cs typeface="Poppins"/>
                <a:sym typeface="Poppins"/>
              </a:rPr>
              <a:t> -&gt; Misuse</a:t>
            </a:r>
            <a:endParaRPr sz="900">
              <a:latin typeface="Poppins"/>
              <a:ea typeface="Poppins"/>
              <a:cs typeface="Poppins"/>
              <a:sym typeface="Poppins"/>
            </a:endParaRPr>
          </a:p>
        </p:txBody>
      </p:sp>
      <p:sp>
        <p:nvSpPr>
          <p:cNvPr id="3331" name="Google Shape;3331;p281"/>
          <p:cNvSpPr txBox="1"/>
          <p:nvPr/>
        </p:nvSpPr>
        <p:spPr>
          <a:xfrm>
            <a:off x="5622636" y="1742209"/>
            <a:ext cx="1694100" cy="438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it" sz="1200">
                <a:solidFill>
                  <a:schemeClr val="dk1"/>
                </a:solidFill>
                <a:latin typeface="Poppins"/>
                <a:ea typeface="Poppins"/>
                <a:cs typeface="Poppins"/>
                <a:sym typeface="Poppins"/>
              </a:rPr>
              <a:t>Undertrust</a:t>
            </a:r>
            <a:r>
              <a:rPr lang="it" sz="1200">
                <a:solidFill>
                  <a:schemeClr val="dk1"/>
                </a:solidFill>
                <a:latin typeface="Poppins"/>
                <a:ea typeface="Poppins"/>
                <a:cs typeface="Poppins"/>
                <a:sym typeface="Poppins"/>
              </a:rPr>
              <a:t> -&gt; Disuse</a:t>
            </a:r>
            <a:endParaRPr sz="900">
              <a:latin typeface="Poppins"/>
              <a:ea typeface="Poppins"/>
              <a:cs typeface="Poppins"/>
              <a:sym typeface="Poppins"/>
            </a:endParaRPr>
          </a:p>
        </p:txBody>
      </p:sp>
      <p:grpSp>
        <p:nvGrpSpPr>
          <p:cNvPr id="3332" name="Google Shape;3332;p281"/>
          <p:cNvGrpSpPr/>
          <p:nvPr/>
        </p:nvGrpSpPr>
        <p:grpSpPr>
          <a:xfrm>
            <a:off x="1165906" y="2162949"/>
            <a:ext cx="2823142" cy="2823143"/>
            <a:chOff x="516836" y="2870077"/>
            <a:chExt cx="3764190" cy="3764190"/>
          </a:xfrm>
        </p:grpSpPr>
        <p:pic>
          <p:nvPicPr>
            <p:cNvPr id="3333" name="Google Shape;3333;p281"/>
            <p:cNvPicPr preferRelativeResize="0"/>
            <p:nvPr/>
          </p:nvPicPr>
          <p:blipFill rotWithShape="1">
            <a:blip r:embed="rId5">
              <a:alphaModFix/>
            </a:blip>
            <a:srcRect b="0" l="0" r="0" t="0"/>
            <a:stretch/>
          </p:blipFill>
          <p:spPr>
            <a:xfrm flipH="1">
              <a:off x="516836" y="2870077"/>
              <a:ext cx="3764190" cy="3764190"/>
            </a:xfrm>
            <a:prstGeom prst="rect">
              <a:avLst/>
            </a:prstGeom>
            <a:noFill/>
            <a:ln>
              <a:noFill/>
            </a:ln>
          </p:spPr>
        </p:pic>
        <p:pic>
          <p:nvPicPr>
            <p:cNvPr id="3334" name="Google Shape;3334;p281"/>
            <p:cNvPicPr preferRelativeResize="0"/>
            <p:nvPr/>
          </p:nvPicPr>
          <p:blipFill rotWithShape="1">
            <a:blip r:embed="rId6">
              <a:alphaModFix/>
            </a:blip>
            <a:srcRect b="0" l="0" r="0" t="0"/>
            <a:stretch/>
          </p:blipFill>
          <p:spPr>
            <a:xfrm>
              <a:off x="1459170" y="3976255"/>
              <a:ext cx="762996" cy="762996"/>
            </a:xfrm>
            <a:prstGeom prst="rect">
              <a:avLst/>
            </a:prstGeom>
            <a:noFill/>
            <a:ln>
              <a:noFill/>
            </a:ln>
          </p:spPr>
        </p:pic>
      </p:grpSp>
      <p:sp>
        <p:nvSpPr>
          <p:cNvPr id="3335" name="Google Shape;3335;p281"/>
          <p:cNvSpPr txBox="1"/>
          <p:nvPr/>
        </p:nvSpPr>
        <p:spPr>
          <a:xfrm>
            <a:off x="508396" y="428625"/>
            <a:ext cx="6063900" cy="689400"/>
          </a:xfrm>
          <a:prstGeom prst="rect">
            <a:avLst/>
          </a:prstGeom>
          <a:noFill/>
          <a:ln>
            <a:noFill/>
          </a:ln>
        </p:spPr>
        <p:txBody>
          <a:bodyPr anchorCtr="0" anchor="t" bIns="34275" lIns="68575" spcFirstLastPara="1" rIns="68575" wrap="square" tIns="34275">
            <a:normAutofit fontScale="77500" lnSpcReduction="20000"/>
          </a:bodyPr>
          <a:lstStyle/>
          <a:p>
            <a:pPr indent="0" lvl="0" marL="0" marR="0" rtl="0" algn="l">
              <a:lnSpc>
                <a:spcPct val="90000"/>
              </a:lnSpc>
              <a:spcBef>
                <a:spcPts val="0"/>
              </a:spcBef>
              <a:spcAft>
                <a:spcPts val="0"/>
              </a:spcAft>
              <a:buClr>
                <a:schemeClr val="dk1"/>
              </a:buClr>
              <a:buSzPct val="100000"/>
              <a:buFont typeface="Arial"/>
              <a:buNone/>
            </a:pPr>
            <a:r>
              <a:rPr b="1" lang="it" sz="3000">
                <a:solidFill>
                  <a:schemeClr val="dk1"/>
                </a:solidFill>
                <a:latin typeface="Poppins"/>
                <a:ea typeface="Poppins"/>
                <a:cs typeface="Poppins"/>
                <a:sym typeface="Poppins"/>
              </a:rPr>
              <a:t>Trust Calibration</a:t>
            </a:r>
            <a:endParaRPr sz="1100">
              <a:latin typeface="Poppins"/>
              <a:ea typeface="Poppins"/>
              <a:cs typeface="Poppins"/>
              <a:sym typeface="Poppins"/>
            </a:endParaRPr>
          </a:p>
          <a:p>
            <a:pPr indent="0" lvl="0" marL="0" marR="0" rtl="0" algn="l">
              <a:lnSpc>
                <a:spcPct val="90000"/>
              </a:lnSpc>
              <a:spcBef>
                <a:spcPts val="800"/>
              </a:spcBef>
              <a:spcAft>
                <a:spcPts val="0"/>
              </a:spcAft>
              <a:buClr>
                <a:schemeClr val="dk1"/>
              </a:buClr>
              <a:buSzPct val="100000"/>
              <a:buFont typeface="Arial"/>
              <a:buNone/>
            </a:pPr>
            <a:r>
              <a:t/>
            </a:r>
            <a:endParaRPr b="1" sz="3000">
              <a:solidFill>
                <a:schemeClr val="dk1"/>
              </a:solidFill>
              <a:latin typeface="Poppins"/>
              <a:ea typeface="Poppins"/>
              <a:cs typeface="Poppins"/>
              <a:sym typeface="Poppins"/>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DD4D"/>
        </a:solidFill>
      </p:bgPr>
    </p:bg>
    <p:spTree>
      <p:nvGrpSpPr>
        <p:cNvPr id="3340" name="Shape 3340"/>
        <p:cNvGrpSpPr/>
        <p:nvPr/>
      </p:nvGrpSpPr>
      <p:grpSpPr>
        <a:xfrm>
          <a:off x="0" y="0"/>
          <a:ext cx="0" cy="0"/>
          <a:chOff x="0" y="0"/>
          <a:chExt cx="0" cy="0"/>
        </a:xfrm>
      </p:grpSpPr>
      <p:sp>
        <p:nvSpPr>
          <p:cNvPr id="3341" name="Google Shape;3341;p282"/>
          <p:cNvSpPr txBox="1"/>
          <p:nvPr>
            <p:ph idx="1" type="body"/>
          </p:nvPr>
        </p:nvSpPr>
        <p:spPr>
          <a:xfrm>
            <a:off x="5120445" y="785110"/>
            <a:ext cx="3272400" cy="6939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1400"/>
              <a:buNone/>
            </a:pPr>
            <a:r>
              <a:rPr lang="it">
                <a:latin typeface="Arial"/>
                <a:ea typeface="Arial"/>
                <a:cs typeface="Arial"/>
                <a:sym typeface="Arial"/>
              </a:rPr>
              <a:t>Reliance, credibility, and trust are three different concept, referred at three different constructs </a:t>
            </a:r>
            <a:endParaRPr/>
          </a:p>
        </p:txBody>
      </p:sp>
      <p:sp>
        <p:nvSpPr>
          <p:cNvPr id="3342" name="Google Shape;3342;p282"/>
          <p:cNvSpPr txBox="1"/>
          <p:nvPr>
            <p:ph idx="2" type="body"/>
          </p:nvPr>
        </p:nvSpPr>
        <p:spPr>
          <a:xfrm>
            <a:off x="5126051" y="2240848"/>
            <a:ext cx="3272400" cy="6939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1400"/>
              <a:buNone/>
            </a:pPr>
            <a:r>
              <a:rPr lang="it">
                <a:latin typeface="Arial"/>
                <a:ea typeface="Arial"/>
                <a:cs typeface="Arial"/>
                <a:sym typeface="Arial"/>
              </a:rPr>
              <a:t>Supporting appropriate trust should take into account: Calibration, Resolution, and Specificity</a:t>
            </a:r>
            <a:endParaRPr/>
          </a:p>
        </p:txBody>
      </p:sp>
      <p:sp>
        <p:nvSpPr>
          <p:cNvPr id="3343" name="Google Shape;3343;p282"/>
          <p:cNvSpPr txBox="1"/>
          <p:nvPr>
            <p:ph idx="3" type="body"/>
          </p:nvPr>
        </p:nvSpPr>
        <p:spPr>
          <a:xfrm>
            <a:off x="5131656" y="3669035"/>
            <a:ext cx="3272400" cy="6939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1400"/>
              <a:buNone/>
            </a:pPr>
            <a:r>
              <a:rPr lang="it">
                <a:latin typeface="Arial"/>
                <a:ea typeface="Arial"/>
                <a:cs typeface="Arial"/>
                <a:sym typeface="Arial"/>
              </a:rPr>
              <a:t>To support appropriate trust calibration in AI designers should provide </a:t>
            </a:r>
            <a:r>
              <a:rPr b="1" lang="it">
                <a:latin typeface="Arial"/>
                <a:ea typeface="Arial"/>
                <a:cs typeface="Arial"/>
                <a:sym typeface="Arial"/>
              </a:rPr>
              <a:t>goal –oriented information</a:t>
            </a:r>
            <a:endParaRPr/>
          </a:p>
        </p:txBody>
      </p:sp>
      <p:sp>
        <p:nvSpPr>
          <p:cNvPr id="3344" name="Google Shape;3344;p282"/>
          <p:cNvSpPr txBox="1"/>
          <p:nvPr>
            <p:ph idx="4" type="body"/>
          </p:nvPr>
        </p:nvSpPr>
        <p:spPr>
          <a:xfrm>
            <a:off x="4293235" y="3682855"/>
            <a:ext cx="666300" cy="6663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3600"/>
              <a:buNone/>
            </a:pPr>
            <a:r>
              <a:rPr lang="it">
                <a:latin typeface="Arial"/>
                <a:ea typeface="Arial"/>
                <a:cs typeface="Arial"/>
                <a:sym typeface="Arial"/>
              </a:rPr>
              <a:t>3</a:t>
            </a:r>
            <a:endParaRPr/>
          </a:p>
        </p:txBody>
      </p:sp>
      <p:sp>
        <p:nvSpPr>
          <p:cNvPr id="3345" name="Google Shape;3345;p282"/>
          <p:cNvSpPr txBox="1"/>
          <p:nvPr>
            <p:ph idx="5" type="body"/>
          </p:nvPr>
        </p:nvSpPr>
        <p:spPr>
          <a:xfrm>
            <a:off x="4293235" y="2254668"/>
            <a:ext cx="666300" cy="6663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3600"/>
              <a:buNone/>
            </a:pPr>
            <a:r>
              <a:rPr lang="it">
                <a:latin typeface="Arial"/>
                <a:ea typeface="Arial"/>
                <a:cs typeface="Arial"/>
                <a:sym typeface="Arial"/>
              </a:rPr>
              <a:t>2</a:t>
            </a:r>
            <a:endParaRPr/>
          </a:p>
        </p:txBody>
      </p:sp>
      <p:sp>
        <p:nvSpPr>
          <p:cNvPr id="3346" name="Google Shape;3346;p282"/>
          <p:cNvSpPr txBox="1"/>
          <p:nvPr>
            <p:ph idx="6" type="body"/>
          </p:nvPr>
        </p:nvSpPr>
        <p:spPr>
          <a:xfrm>
            <a:off x="4293235" y="798930"/>
            <a:ext cx="666300" cy="6663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3600"/>
              <a:buNone/>
            </a:pPr>
            <a:r>
              <a:rPr lang="it">
                <a:latin typeface="Arial"/>
                <a:ea typeface="Arial"/>
                <a:cs typeface="Arial"/>
                <a:sym typeface="Arial"/>
              </a:rPr>
              <a:t>1</a:t>
            </a:r>
            <a:endParaRPr/>
          </a:p>
        </p:txBody>
      </p:sp>
      <p:sp>
        <p:nvSpPr>
          <p:cNvPr id="3347" name="Google Shape;3347;p282"/>
          <p:cNvSpPr txBox="1"/>
          <p:nvPr>
            <p:ph idx="7" type="body"/>
          </p:nvPr>
        </p:nvSpPr>
        <p:spPr>
          <a:xfrm>
            <a:off x="508133" y="2361689"/>
            <a:ext cx="2031600" cy="4572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2700"/>
              <a:buNone/>
            </a:pPr>
            <a:r>
              <a:rPr lang="it">
                <a:latin typeface="Arial"/>
                <a:ea typeface="Arial"/>
                <a:cs typeface="Arial"/>
                <a:sym typeface="Arial"/>
              </a:rPr>
              <a:t>To Sum up</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2" name="Shape 3352"/>
        <p:cNvGrpSpPr/>
        <p:nvPr/>
      </p:nvGrpSpPr>
      <p:grpSpPr>
        <a:xfrm>
          <a:off x="0" y="0"/>
          <a:ext cx="0" cy="0"/>
          <a:chOff x="0" y="0"/>
          <a:chExt cx="0" cy="0"/>
        </a:xfrm>
      </p:grpSpPr>
      <p:sp>
        <p:nvSpPr>
          <p:cNvPr id="3353" name="Google Shape;3353;p28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Poppins"/>
              <a:buNone/>
            </a:pPr>
            <a:r>
              <a:rPr b="1" lang="it">
                <a:latin typeface="Poppins"/>
                <a:ea typeface="Poppins"/>
                <a:cs typeface="Poppins"/>
                <a:sym typeface="Poppins"/>
              </a:rPr>
              <a:t>Trust Calibration and XAI</a:t>
            </a:r>
            <a:endParaRPr/>
          </a:p>
        </p:txBody>
      </p:sp>
      <p:sp>
        <p:nvSpPr>
          <p:cNvPr id="3354" name="Google Shape;3354;p283"/>
          <p:cNvSpPr/>
          <p:nvPr/>
        </p:nvSpPr>
        <p:spPr>
          <a:xfrm>
            <a:off x="-1138237" y="2266950"/>
            <a:ext cx="2652713" cy="838200"/>
          </a:xfrm>
          <a:prstGeom prst="rect">
            <a:avLst/>
          </a:prstGeom>
          <a:solidFill>
            <a:srgbClr val="F4DE4D">
              <a:alpha val="66666"/>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a:ea typeface="Poppins"/>
              <a:cs typeface="Poppins"/>
              <a:sym typeface="Poppins"/>
            </a:endParaRPr>
          </a:p>
        </p:txBody>
      </p:sp>
      <p:grpSp>
        <p:nvGrpSpPr>
          <p:cNvPr id="3355" name="Google Shape;3355;p283"/>
          <p:cNvGrpSpPr/>
          <p:nvPr/>
        </p:nvGrpSpPr>
        <p:grpSpPr>
          <a:xfrm>
            <a:off x="1690763" y="2266950"/>
            <a:ext cx="1624013" cy="838200"/>
            <a:chOff x="1663700" y="4889500"/>
            <a:chExt cx="2165350" cy="1117600"/>
          </a:xfrm>
        </p:grpSpPr>
        <p:sp>
          <p:nvSpPr>
            <p:cNvPr id="3356" name="Google Shape;3356;p283"/>
            <p:cNvSpPr/>
            <p:nvPr/>
          </p:nvSpPr>
          <p:spPr>
            <a:xfrm>
              <a:off x="1663700" y="4889500"/>
              <a:ext cx="889000" cy="1117600"/>
            </a:xfrm>
            <a:prstGeom prst="rect">
              <a:avLst/>
            </a:prstGeom>
            <a:solidFill>
              <a:srgbClr val="F4DE4D">
                <a:alpha val="66666"/>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a:ea typeface="Poppins"/>
                <a:cs typeface="Poppins"/>
                <a:sym typeface="Poppins"/>
              </a:endParaRPr>
            </a:p>
          </p:txBody>
        </p:sp>
        <p:sp>
          <p:nvSpPr>
            <p:cNvPr id="3357" name="Google Shape;3357;p283"/>
            <p:cNvSpPr/>
            <p:nvPr/>
          </p:nvSpPr>
          <p:spPr>
            <a:xfrm>
              <a:off x="2692400" y="4889500"/>
              <a:ext cx="565150" cy="1117600"/>
            </a:xfrm>
            <a:prstGeom prst="rect">
              <a:avLst/>
            </a:prstGeom>
            <a:solidFill>
              <a:srgbClr val="F4DE4D">
                <a:alpha val="66666"/>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a:ea typeface="Poppins"/>
                <a:cs typeface="Poppins"/>
                <a:sym typeface="Poppins"/>
              </a:endParaRPr>
            </a:p>
          </p:txBody>
        </p:sp>
        <p:sp>
          <p:nvSpPr>
            <p:cNvPr id="3358" name="Google Shape;3358;p283"/>
            <p:cNvSpPr/>
            <p:nvPr/>
          </p:nvSpPr>
          <p:spPr>
            <a:xfrm>
              <a:off x="3359150" y="4889500"/>
              <a:ext cx="469900" cy="1117600"/>
            </a:xfrm>
            <a:prstGeom prst="rect">
              <a:avLst/>
            </a:prstGeom>
            <a:solidFill>
              <a:srgbClr val="F4DE4D">
                <a:alpha val="66666"/>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a:ea typeface="Poppins"/>
                <a:cs typeface="Poppins"/>
                <a:sym typeface="Poppins"/>
              </a:endParaRPr>
            </a:p>
          </p:txBody>
        </p:sp>
      </p:grpSp>
      <p:sp>
        <p:nvSpPr>
          <p:cNvPr id="3359" name="Google Shape;3359;p283"/>
          <p:cNvSpPr/>
          <p:nvPr/>
        </p:nvSpPr>
        <p:spPr>
          <a:xfrm>
            <a:off x="7505700" y="2295525"/>
            <a:ext cx="2652713" cy="838200"/>
          </a:xfrm>
          <a:prstGeom prst="rect">
            <a:avLst/>
          </a:prstGeom>
          <a:solidFill>
            <a:srgbClr val="F4DE4D">
              <a:alpha val="66666"/>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a:ea typeface="Poppins"/>
              <a:cs typeface="Poppins"/>
              <a:sym typeface="Poppins"/>
            </a:endParaRPr>
          </a:p>
        </p:txBody>
      </p:sp>
      <p:grpSp>
        <p:nvGrpSpPr>
          <p:cNvPr id="3360" name="Google Shape;3360;p283"/>
          <p:cNvGrpSpPr/>
          <p:nvPr/>
        </p:nvGrpSpPr>
        <p:grpSpPr>
          <a:xfrm flipH="1">
            <a:off x="5698254" y="2324100"/>
            <a:ext cx="1624013" cy="838200"/>
            <a:chOff x="7645400" y="5080000"/>
            <a:chExt cx="2165350" cy="1117600"/>
          </a:xfrm>
        </p:grpSpPr>
        <p:sp>
          <p:nvSpPr>
            <p:cNvPr id="3361" name="Google Shape;3361;p283"/>
            <p:cNvSpPr/>
            <p:nvPr/>
          </p:nvSpPr>
          <p:spPr>
            <a:xfrm>
              <a:off x="7645400" y="5080000"/>
              <a:ext cx="889000" cy="1117600"/>
            </a:xfrm>
            <a:prstGeom prst="rect">
              <a:avLst/>
            </a:prstGeom>
            <a:solidFill>
              <a:srgbClr val="F4DE4D">
                <a:alpha val="66666"/>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a:ea typeface="Poppins"/>
                <a:cs typeface="Poppins"/>
                <a:sym typeface="Poppins"/>
              </a:endParaRPr>
            </a:p>
          </p:txBody>
        </p:sp>
        <p:sp>
          <p:nvSpPr>
            <p:cNvPr id="3362" name="Google Shape;3362;p283"/>
            <p:cNvSpPr/>
            <p:nvPr/>
          </p:nvSpPr>
          <p:spPr>
            <a:xfrm>
              <a:off x="8674100" y="5080000"/>
              <a:ext cx="565150" cy="1117600"/>
            </a:xfrm>
            <a:prstGeom prst="rect">
              <a:avLst/>
            </a:prstGeom>
            <a:solidFill>
              <a:srgbClr val="F4DE4D">
                <a:alpha val="66666"/>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a:ea typeface="Poppins"/>
                <a:cs typeface="Poppins"/>
                <a:sym typeface="Poppins"/>
              </a:endParaRPr>
            </a:p>
          </p:txBody>
        </p:sp>
        <p:sp>
          <p:nvSpPr>
            <p:cNvPr id="3363" name="Google Shape;3363;p283"/>
            <p:cNvSpPr/>
            <p:nvPr/>
          </p:nvSpPr>
          <p:spPr>
            <a:xfrm>
              <a:off x="9340850" y="5080000"/>
              <a:ext cx="469900" cy="1117600"/>
            </a:xfrm>
            <a:prstGeom prst="rect">
              <a:avLst/>
            </a:prstGeom>
            <a:solidFill>
              <a:srgbClr val="F4DE4D">
                <a:alpha val="66666"/>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a:ea typeface="Poppins"/>
                <a:cs typeface="Poppins"/>
                <a:sym typeface="Poppins"/>
              </a:endParaRPr>
            </a:p>
          </p:txBody>
        </p:sp>
      </p:grpSp>
      <p:pic>
        <p:nvPicPr>
          <p:cNvPr id="3364" name="Google Shape;3364;p283"/>
          <p:cNvPicPr preferRelativeResize="0"/>
          <p:nvPr/>
        </p:nvPicPr>
        <p:blipFill rotWithShape="1">
          <a:blip r:embed="rId3">
            <a:alphaModFix/>
          </a:blip>
          <a:srcRect b="0" l="0" r="0" t="0"/>
          <a:stretch/>
        </p:blipFill>
        <p:spPr>
          <a:xfrm>
            <a:off x="3879171" y="1878921"/>
            <a:ext cx="1385659" cy="1385659"/>
          </a:xfrm>
          <a:prstGeom prst="rect">
            <a:avLst/>
          </a:prstGeom>
          <a:noFill/>
          <a:ln>
            <a:noFill/>
          </a:ln>
        </p:spPr>
      </p:pic>
      <p:sp>
        <p:nvSpPr>
          <p:cNvPr id="3365" name="Google Shape;3365;p283"/>
          <p:cNvSpPr txBox="1"/>
          <p:nvPr/>
        </p:nvSpPr>
        <p:spPr>
          <a:xfrm>
            <a:off x="6029325" y="2418963"/>
            <a:ext cx="3114675" cy="53091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it" sz="3000">
                <a:solidFill>
                  <a:schemeClr val="dk1"/>
                </a:solidFill>
                <a:latin typeface="Poppins"/>
                <a:ea typeface="Poppins"/>
                <a:cs typeface="Poppins"/>
                <a:sym typeface="Poppins"/>
              </a:rPr>
              <a:t>AI Overreliance</a:t>
            </a:r>
            <a:endParaRPr sz="3000">
              <a:solidFill>
                <a:schemeClr val="dk1"/>
              </a:solidFill>
              <a:latin typeface="Poppins"/>
              <a:ea typeface="Poppins"/>
              <a:cs typeface="Poppins"/>
              <a:sym typeface="Poppins"/>
            </a:endParaRPr>
          </a:p>
        </p:txBody>
      </p:sp>
      <p:sp>
        <p:nvSpPr>
          <p:cNvPr id="3366" name="Google Shape;3366;p283"/>
          <p:cNvSpPr txBox="1"/>
          <p:nvPr/>
        </p:nvSpPr>
        <p:spPr>
          <a:xfrm>
            <a:off x="0" y="2418963"/>
            <a:ext cx="2664619" cy="53091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it" sz="3000">
                <a:solidFill>
                  <a:schemeClr val="dk1"/>
                </a:solidFill>
                <a:latin typeface="Poppins"/>
                <a:ea typeface="Poppins"/>
                <a:cs typeface="Poppins"/>
                <a:sym typeface="Poppins"/>
              </a:rPr>
              <a:t>AI Aversion</a:t>
            </a:r>
            <a:endParaRPr sz="3000">
              <a:solidFill>
                <a:schemeClr val="dk1"/>
              </a:solidFill>
              <a:latin typeface="Poppins"/>
              <a:ea typeface="Poppins"/>
              <a:cs typeface="Poppins"/>
              <a:sym typeface="Poppins"/>
            </a:endParaRPr>
          </a:p>
        </p:txBody>
      </p:sp>
      <p:sp>
        <p:nvSpPr>
          <p:cNvPr id="3367" name="Google Shape;3367;p283"/>
          <p:cNvSpPr txBox="1"/>
          <p:nvPr/>
        </p:nvSpPr>
        <p:spPr>
          <a:xfrm>
            <a:off x="136744" y="4869656"/>
            <a:ext cx="7609295" cy="207749"/>
          </a:xfrm>
          <a:prstGeom prst="rect">
            <a:avLst/>
          </a:prstGeom>
          <a:noFill/>
          <a:ln>
            <a:noFill/>
          </a:ln>
        </p:spPr>
        <p:txBody>
          <a:bodyPr anchorCtr="0" anchor="t" bIns="34275" lIns="68575" spcFirstLastPara="1" rIns="68575" wrap="square" tIns="34275">
            <a:spAutoFit/>
          </a:bodyPr>
          <a:lstStyle/>
          <a:p>
            <a:pPr indent="-228600" lvl="0" marL="228600" marR="0" rtl="0" algn="l">
              <a:spcBef>
                <a:spcPts val="0"/>
              </a:spcBef>
              <a:spcAft>
                <a:spcPts val="0"/>
              </a:spcAft>
              <a:buNone/>
            </a:pPr>
            <a:r>
              <a:rPr lang="it" sz="900">
                <a:solidFill>
                  <a:schemeClr val="dk1"/>
                </a:solidFill>
                <a:latin typeface="Poppins"/>
                <a:ea typeface="Poppins"/>
                <a:cs typeface="Poppins"/>
                <a:sym typeface="Poppins"/>
              </a:rPr>
              <a:t>Lee, J. D., &amp; See, K. A. (2004). Trust in automation: Designing for appropriate reliance. In </a:t>
            </a:r>
            <a:r>
              <a:rPr i="1" lang="it" sz="900">
                <a:solidFill>
                  <a:schemeClr val="dk1"/>
                </a:solidFill>
                <a:latin typeface="Poppins"/>
                <a:ea typeface="Poppins"/>
                <a:cs typeface="Poppins"/>
                <a:sym typeface="Poppins"/>
              </a:rPr>
              <a:t>Human Factors</a:t>
            </a:r>
            <a:r>
              <a:rPr lang="it" sz="900">
                <a:solidFill>
                  <a:schemeClr val="dk1"/>
                </a:solidFill>
                <a:latin typeface="Poppins"/>
                <a:ea typeface="Poppins"/>
                <a:cs typeface="Poppins"/>
                <a:sym typeface="Poppins"/>
              </a:rPr>
              <a:t> (Vol. 46, Issue 1, pp. 50–80). </a:t>
            </a:r>
            <a:endParaRPr sz="1400">
              <a:solidFill>
                <a:schemeClr val="dk1"/>
              </a:solidFill>
              <a:latin typeface="Poppins"/>
              <a:ea typeface="Poppins"/>
              <a:cs typeface="Poppins"/>
              <a:sym typeface="Poppins"/>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2" name="Shape 3372"/>
        <p:cNvGrpSpPr/>
        <p:nvPr/>
      </p:nvGrpSpPr>
      <p:grpSpPr>
        <a:xfrm>
          <a:off x="0" y="0"/>
          <a:ext cx="0" cy="0"/>
          <a:chOff x="0" y="0"/>
          <a:chExt cx="0" cy="0"/>
        </a:xfrm>
      </p:grpSpPr>
      <p:cxnSp>
        <p:nvCxnSpPr>
          <p:cNvPr id="3373" name="Google Shape;3373;p284"/>
          <p:cNvCxnSpPr/>
          <p:nvPr/>
        </p:nvCxnSpPr>
        <p:spPr>
          <a:xfrm>
            <a:off x="4405826" y="1419509"/>
            <a:ext cx="256031" cy="155443"/>
          </a:xfrm>
          <a:prstGeom prst="straightConnector1">
            <a:avLst/>
          </a:prstGeom>
          <a:noFill/>
          <a:ln cap="flat" cmpd="sng" w="19050">
            <a:solidFill>
              <a:srgbClr val="FEFEFE"/>
            </a:solidFill>
            <a:prstDash val="solid"/>
            <a:miter lim="800000"/>
            <a:headEnd len="sm" w="sm" type="none"/>
            <a:tailEnd len="sm" w="sm" type="none"/>
          </a:ln>
        </p:spPr>
      </p:cxnSp>
      <p:cxnSp>
        <p:nvCxnSpPr>
          <p:cNvPr id="3374" name="Google Shape;3374;p284"/>
          <p:cNvCxnSpPr/>
          <p:nvPr/>
        </p:nvCxnSpPr>
        <p:spPr>
          <a:xfrm>
            <a:off x="4405826" y="3400858"/>
            <a:ext cx="256031" cy="155443"/>
          </a:xfrm>
          <a:prstGeom prst="straightConnector1">
            <a:avLst/>
          </a:prstGeom>
          <a:noFill/>
          <a:ln cap="flat" cmpd="sng" w="19050">
            <a:solidFill>
              <a:srgbClr val="FEFEFE"/>
            </a:solidFill>
            <a:prstDash val="solid"/>
            <a:miter lim="800000"/>
            <a:headEnd len="sm" w="sm" type="none"/>
            <a:tailEnd len="sm" w="sm" type="none"/>
          </a:ln>
        </p:spPr>
      </p:cxnSp>
      <p:cxnSp>
        <p:nvCxnSpPr>
          <p:cNvPr id="3375" name="Google Shape;3375;p284"/>
          <p:cNvCxnSpPr/>
          <p:nvPr/>
        </p:nvCxnSpPr>
        <p:spPr>
          <a:xfrm flipH="1">
            <a:off x="4405826" y="3378792"/>
            <a:ext cx="256031" cy="155443"/>
          </a:xfrm>
          <a:prstGeom prst="straightConnector1">
            <a:avLst/>
          </a:prstGeom>
          <a:noFill/>
          <a:ln cap="flat" cmpd="sng" w="19050">
            <a:solidFill>
              <a:srgbClr val="FEFEFE"/>
            </a:solidFill>
            <a:prstDash val="solid"/>
            <a:miter lim="800000"/>
            <a:headEnd len="sm" w="sm" type="none"/>
            <a:tailEnd len="sm" w="sm" type="none"/>
          </a:ln>
        </p:spPr>
      </p:cxnSp>
      <p:grpSp>
        <p:nvGrpSpPr>
          <p:cNvPr id="3376" name="Google Shape;3376;p284"/>
          <p:cNvGrpSpPr/>
          <p:nvPr/>
        </p:nvGrpSpPr>
        <p:grpSpPr>
          <a:xfrm>
            <a:off x="1668987" y="826082"/>
            <a:ext cx="2885023" cy="828116"/>
            <a:chOff x="2225316" y="1478087"/>
            <a:chExt cx="3846697" cy="1104154"/>
          </a:xfrm>
        </p:grpSpPr>
        <p:grpSp>
          <p:nvGrpSpPr>
            <p:cNvPr id="3377" name="Google Shape;3377;p284"/>
            <p:cNvGrpSpPr/>
            <p:nvPr/>
          </p:nvGrpSpPr>
          <p:grpSpPr>
            <a:xfrm>
              <a:off x="2225316" y="1478087"/>
              <a:ext cx="2880000" cy="1104154"/>
              <a:chOff x="1589215" y="1525937"/>
              <a:chExt cx="2880000" cy="1104154"/>
            </a:xfrm>
          </p:grpSpPr>
          <p:sp>
            <p:nvSpPr>
              <p:cNvPr id="3378" name="Google Shape;3378;p284"/>
              <p:cNvSpPr/>
              <p:nvPr/>
            </p:nvSpPr>
            <p:spPr>
              <a:xfrm>
                <a:off x="1589215" y="1525937"/>
                <a:ext cx="2880000" cy="377026"/>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None/>
                </a:pPr>
                <a:r>
                  <a:rPr b="1" lang="it" sz="1500">
                    <a:solidFill>
                      <a:schemeClr val="dk1"/>
                    </a:solidFill>
                    <a:latin typeface="Poppins"/>
                    <a:ea typeface="Poppins"/>
                    <a:cs typeface="Poppins"/>
                    <a:sym typeface="Poppins"/>
                  </a:rPr>
                  <a:t>Algorithm aversion</a:t>
                </a:r>
                <a:endParaRPr sz="1100"/>
              </a:p>
            </p:txBody>
          </p:sp>
          <p:sp>
            <p:nvSpPr>
              <p:cNvPr id="3379" name="Google Shape;3379;p284"/>
              <p:cNvSpPr/>
              <p:nvPr/>
            </p:nvSpPr>
            <p:spPr>
              <a:xfrm>
                <a:off x="1589215" y="1950674"/>
                <a:ext cx="2880000" cy="679417"/>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None/>
                </a:pPr>
                <a:r>
                  <a:rPr lang="it" sz="1100">
                    <a:solidFill>
                      <a:schemeClr val="dk1"/>
                    </a:solidFill>
                    <a:latin typeface="Poppins"/>
                    <a:ea typeface="Poppins"/>
                    <a:cs typeface="Poppins"/>
                    <a:sym typeface="Poppins"/>
                  </a:rPr>
                  <a:t>People do not trust complex systems when they see them err</a:t>
                </a:r>
                <a:endParaRPr sz="1100"/>
              </a:p>
            </p:txBody>
          </p:sp>
        </p:grpSp>
        <p:grpSp>
          <p:nvGrpSpPr>
            <p:cNvPr id="3380" name="Google Shape;3380;p284"/>
            <p:cNvGrpSpPr/>
            <p:nvPr/>
          </p:nvGrpSpPr>
          <p:grpSpPr>
            <a:xfrm>
              <a:off x="5056013" y="1478087"/>
              <a:ext cx="1016000" cy="1016000"/>
              <a:chOff x="4944533" y="1681480"/>
              <a:chExt cx="1016000" cy="1016000"/>
            </a:xfrm>
          </p:grpSpPr>
          <p:sp>
            <p:nvSpPr>
              <p:cNvPr id="3381" name="Google Shape;3381;p284"/>
              <p:cNvSpPr/>
              <p:nvPr/>
            </p:nvSpPr>
            <p:spPr>
              <a:xfrm>
                <a:off x="4944533" y="1681480"/>
                <a:ext cx="1016000" cy="1016000"/>
              </a:xfrm>
              <a:prstGeom prst="ellipse">
                <a:avLst/>
              </a:prstGeom>
              <a:solidFill>
                <a:srgbClr val="F3E04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100">
                  <a:solidFill>
                    <a:srgbClr val="F3E04C"/>
                  </a:solidFill>
                  <a:latin typeface="Poppins"/>
                  <a:ea typeface="Poppins"/>
                  <a:cs typeface="Poppins"/>
                  <a:sym typeface="Poppins"/>
                </a:endParaRPr>
              </a:p>
            </p:txBody>
          </p:sp>
          <p:pic>
            <p:nvPicPr>
              <p:cNvPr descr="Laptop" id="3382" name="Google Shape;3382;p284"/>
              <p:cNvPicPr preferRelativeResize="0"/>
              <p:nvPr/>
            </p:nvPicPr>
            <p:blipFill rotWithShape="1">
              <a:blip r:embed="rId3">
                <a:alphaModFix/>
              </a:blip>
              <a:srcRect b="0" l="0" r="0" t="0"/>
              <a:stretch/>
            </p:blipFill>
            <p:spPr>
              <a:xfrm>
                <a:off x="5056533" y="1793480"/>
                <a:ext cx="792000" cy="792000"/>
              </a:xfrm>
              <a:prstGeom prst="rect">
                <a:avLst/>
              </a:prstGeom>
              <a:noFill/>
              <a:ln>
                <a:noFill/>
              </a:ln>
            </p:spPr>
          </p:pic>
        </p:grpSp>
      </p:grpSp>
      <p:grpSp>
        <p:nvGrpSpPr>
          <p:cNvPr id="3383" name="Google Shape;3383;p284"/>
          <p:cNvGrpSpPr/>
          <p:nvPr/>
        </p:nvGrpSpPr>
        <p:grpSpPr>
          <a:xfrm>
            <a:off x="4589991" y="1543772"/>
            <a:ext cx="3459986" cy="762000"/>
            <a:chOff x="6119988" y="2313455"/>
            <a:chExt cx="4613314" cy="1016000"/>
          </a:xfrm>
        </p:grpSpPr>
        <p:grpSp>
          <p:nvGrpSpPr>
            <p:cNvPr id="3384" name="Google Shape;3384;p284"/>
            <p:cNvGrpSpPr/>
            <p:nvPr/>
          </p:nvGrpSpPr>
          <p:grpSpPr>
            <a:xfrm>
              <a:off x="6119988" y="2313455"/>
              <a:ext cx="1016000" cy="1016000"/>
              <a:chOff x="6129867" y="2345267"/>
              <a:chExt cx="1016000" cy="1016000"/>
            </a:xfrm>
          </p:grpSpPr>
          <p:sp>
            <p:nvSpPr>
              <p:cNvPr id="3385" name="Google Shape;3385;p284"/>
              <p:cNvSpPr/>
              <p:nvPr/>
            </p:nvSpPr>
            <p:spPr>
              <a:xfrm>
                <a:off x="6129867" y="2345267"/>
                <a:ext cx="1016000" cy="1016000"/>
              </a:xfrm>
              <a:prstGeom prst="ellipse">
                <a:avLst/>
              </a:prstGeom>
              <a:solidFill>
                <a:srgbClr val="F3E04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100">
                  <a:solidFill>
                    <a:schemeClr val="lt1"/>
                  </a:solidFill>
                  <a:latin typeface="Poppins"/>
                  <a:ea typeface="Poppins"/>
                  <a:cs typeface="Poppins"/>
                  <a:sym typeface="Poppins"/>
                </a:endParaRPr>
              </a:p>
            </p:txBody>
          </p:sp>
          <p:pic>
            <p:nvPicPr>
              <p:cNvPr id="3386" name="Google Shape;3386;p284"/>
              <p:cNvPicPr preferRelativeResize="0"/>
              <p:nvPr/>
            </p:nvPicPr>
            <p:blipFill rotWithShape="1">
              <a:blip r:embed="rId4">
                <a:alphaModFix/>
              </a:blip>
              <a:srcRect b="0" l="0" r="0" t="0"/>
              <a:stretch/>
            </p:blipFill>
            <p:spPr>
              <a:xfrm>
                <a:off x="6289297" y="2447547"/>
                <a:ext cx="684000" cy="684000"/>
              </a:xfrm>
              <a:prstGeom prst="rect">
                <a:avLst/>
              </a:prstGeom>
              <a:noFill/>
              <a:ln>
                <a:noFill/>
              </a:ln>
            </p:spPr>
          </p:pic>
        </p:grpSp>
        <p:grpSp>
          <p:nvGrpSpPr>
            <p:cNvPr id="3387" name="Google Shape;3387;p284"/>
            <p:cNvGrpSpPr/>
            <p:nvPr/>
          </p:nvGrpSpPr>
          <p:grpSpPr>
            <a:xfrm>
              <a:off x="7391421" y="2313455"/>
              <a:ext cx="3341881" cy="910255"/>
              <a:chOff x="1589214" y="1525937"/>
              <a:chExt cx="3341881" cy="910255"/>
            </a:xfrm>
          </p:grpSpPr>
          <p:sp>
            <p:nvSpPr>
              <p:cNvPr id="3388" name="Google Shape;3388;p284"/>
              <p:cNvSpPr/>
              <p:nvPr/>
            </p:nvSpPr>
            <p:spPr>
              <a:xfrm>
                <a:off x="1589214" y="1525937"/>
                <a:ext cx="3341881" cy="377026"/>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None/>
                </a:pPr>
                <a:r>
                  <a:rPr b="1" lang="it" sz="1500">
                    <a:solidFill>
                      <a:schemeClr val="dk1"/>
                    </a:solidFill>
                    <a:latin typeface="Poppins"/>
                    <a:ea typeface="Poppins"/>
                    <a:cs typeface="Poppins"/>
                    <a:sym typeface="Poppins"/>
                  </a:rPr>
                  <a:t>Algorithm Appreciation</a:t>
                </a:r>
                <a:endParaRPr sz="1100"/>
              </a:p>
            </p:txBody>
          </p:sp>
          <p:sp>
            <p:nvSpPr>
              <p:cNvPr id="3389" name="Google Shape;3389;p284"/>
              <p:cNvSpPr/>
              <p:nvPr/>
            </p:nvSpPr>
            <p:spPr>
              <a:xfrm>
                <a:off x="1589215" y="1950674"/>
                <a:ext cx="2880000" cy="485518"/>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None/>
                </a:pPr>
                <a:r>
                  <a:rPr lang="it" sz="1100">
                    <a:solidFill>
                      <a:schemeClr val="dk1"/>
                    </a:solidFill>
                    <a:latin typeface="Poppins"/>
                    <a:ea typeface="Poppins"/>
                    <a:cs typeface="Poppins"/>
                    <a:sym typeface="Poppins"/>
                  </a:rPr>
                  <a:t>People trust more algorithmic advice compared to human</a:t>
                </a:r>
                <a:endParaRPr sz="1100"/>
              </a:p>
            </p:txBody>
          </p:sp>
        </p:grpSp>
      </p:grpSp>
      <p:grpSp>
        <p:nvGrpSpPr>
          <p:cNvPr id="3390" name="Google Shape;3390;p284"/>
          <p:cNvGrpSpPr/>
          <p:nvPr/>
        </p:nvGrpSpPr>
        <p:grpSpPr>
          <a:xfrm>
            <a:off x="1632009" y="2137063"/>
            <a:ext cx="2922001" cy="813348"/>
            <a:chOff x="2176012" y="3136909"/>
            <a:chExt cx="3896001" cy="1084464"/>
          </a:xfrm>
        </p:grpSpPr>
        <p:grpSp>
          <p:nvGrpSpPr>
            <p:cNvPr id="3391" name="Google Shape;3391;p284"/>
            <p:cNvGrpSpPr/>
            <p:nvPr/>
          </p:nvGrpSpPr>
          <p:grpSpPr>
            <a:xfrm>
              <a:off x="5056013" y="3136909"/>
              <a:ext cx="1016000" cy="1084464"/>
              <a:chOff x="5243042" y="3092989"/>
              <a:chExt cx="1016000" cy="1084464"/>
            </a:xfrm>
          </p:grpSpPr>
          <p:cxnSp>
            <p:nvCxnSpPr>
              <p:cNvPr id="3392" name="Google Shape;3392;p284"/>
              <p:cNvCxnSpPr/>
              <p:nvPr/>
            </p:nvCxnSpPr>
            <p:spPr>
              <a:xfrm>
                <a:off x="5884313" y="3734037"/>
                <a:ext cx="341375" cy="207257"/>
              </a:xfrm>
              <a:prstGeom prst="straightConnector1">
                <a:avLst/>
              </a:prstGeom>
              <a:noFill/>
              <a:ln cap="flat" cmpd="sng" w="19050">
                <a:solidFill>
                  <a:srgbClr val="FEFEFE"/>
                </a:solidFill>
                <a:prstDash val="solid"/>
                <a:miter lim="800000"/>
                <a:headEnd len="sm" w="sm" type="none"/>
                <a:tailEnd len="sm" w="sm" type="none"/>
              </a:ln>
            </p:spPr>
          </p:cxnSp>
          <p:cxnSp>
            <p:nvCxnSpPr>
              <p:cNvPr id="3393" name="Google Shape;3393;p284"/>
              <p:cNvCxnSpPr/>
              <p:nvPr/>
            </p:nvCxnSpPr>
            <p:spPr>
              <a:xfrm flipH="1">
                <a:off x="5884313" y="3092989"/>
                <a:ext cx="341375" cy="207257"/>
              </a:xfrm>
              <a:prstGeom prst="straightConnector1">
                <a:avLst/>
              </a:prstGeom>
              <a:noFill/>
              <a:ln cap="flat" cmpd="sng" w="19050">
                <a:solidFill>
                  <a:srgbClr val="FEFEFE"/>
                </a:solidFill>
                <a:prstDash val="solid"/>
                <a:miter lim="800000"/>
                <a:headEnd len="sm" w="sm" type="none"/>
                <a:tailEnd len="sm" w="sm" type="none"/>
              </a:ln>
            </p:spPr>
          </p:cxnSp>
          <p:sp>
            <p:nvSpPr>
              <p:cNvPr id="3394" name="Google Shape;3394;p284"/>
              <p:cNvSpPr/>
              <p:nvPr/>
            </p:nvSpPr>
            <p:spPr>
              <a:xfrm>
                <a:off x="5243042" y="3161453"/>
                <a:ext cx="1016000" cy="1016000"/>
              </a:xfrm>
              <a:prstGeom prst="ellipse">
                <a:avLst/>
              </a:prstGeom>
              <a:solidFill>
                <a:srgbClr val="F3E04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100">
                  <a:solidFill>
                    <a:schemeClr val="lt1"/>
                  </a:solidFill>
                  <a:latin typeface="Poppins"/>
                  <a:ea typeface="Poppins"/>
                  <a:cs typeface="Poppins"/>
                  <a:sym typeface="Poppins"/>
                </a:endParaRPr>
              </a:p>
            </p:txBody>
          </p:sp>
          <p:pic>
            <p:nvPicPr>
              <p:cNvPr descr="Diamond" id="3395" name="Google Shape;3395;p284"/>
              <p:cNvPicPr preferRelativeResize="0"/>
              <p:nvPr/>
            </p:nvPicPr>
            <p:blipFill rotWithShape="1">
              <a:blip r:embed="rId5">
                <a:alphaModFix/>
              </a:blip>
              <a:srcRect b="0" l="0" r="0" t="0"/>
              <a:stretch/>
            </p:blipFill>
            <p:spPr>
              <a:xfrm>
                <a:off x="5355042" y="3273453"/>
                <a:ext cx="792000" cy="792000"/>
              </a:xfrm>
              <a:prstGeom prst="rect">
                <a:avLst/>
              </a:prstGeom>
              <a:noFill/>
              <a:ln>
                <a:noFill/>
              </a:ln>
            </p:spPr>
          </p:pic>
        </p:grpSp>
        <p:grpSp>
          <p:nvGrpSpPr>
            <p:cNvPr id="3396" name="Google Shape;3396;p284"/>
            <p:cNvGrpSpPr/>
            <p:nvPr/>
          </p:nvGrpSpPr>
          <p:grpSpPr>
            <a:xfrm>
              <a:off x="2176012" y="3136909"/>
              <a:ext cx="2880000" cy="910255"/>
              <a:chOff x="1589215" y="1525937"/>
              <a:chExt cx="2880000" cy="910255"/>
            </a:xfrm>
          </p:grpSpPr>
          <p:sp>
            <p:nvSpPr>
              <p:cNvPr id="3397" name="Google Shape;3397;p284"/>
              <p:cNvSpPr/>
              <p:nvPr/>
            </p:nvSpPr>
            <p:spPr>
              <a:xfrm>
                <a:off x="1589215" y="1525937"/>
                <a:ext cx="2880000" cy="377026"/>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None/>
                </a:pPr>
                <a:r>
                  <a:rPr b="1" lang="it" sz="1500">
                    <a:solidFill>
                      <a:schemeClr val="dk1"/>
                    </a:solidFill>
                    <a:latin typeface="Poppins"/>
                    <a:ea typeface="Poppins"/>
                    <a:cs typeface="Poppins"/>
                    <a:sym typeface="Poppins"/>
                  </a:rPr>
                  <a:t>Desire for Perfection</a:t>
                </a:r>
                <a:endParaRPr sz="1100"/>
              </a:p>
            </p:txBody>
          </p:sp>
          <p:sp>
            <p:nvSpPr>
              <p:cNvPr id="3398" name="Google Shape;3398;p284"/>
              <p:cNvSpPr/>
              <p:nvPr/>
            </p:nvSpPr>
            <p:spPr>
              <a:xfrm>
                <a:off x="1589215" y="1950674"/>
                <a:ext cx="2880000" cy="485518"/>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None/>
                </a:pPr>
                <a:r>
                  <a:rPr lang="it" sz="1100">
                    <a:solidFill>
                      <a:schemeClr val="dk1"/>
                    </a:solidFill>
                    <a:latin typeface="Poppins"/>
                    <a:ea typeface="Poppins"/>
                    <a:cs typeface="Poppins"/>
                    <a:sym typeface="Poppins"/>
                  </a:rPr>
                  <a:t>Users expect that “machines cannot be wrong”</a:t>
                </a:r>
                <a:endParaRPr sz="1100"/>
              </a:p>
            </p:txBody>
          </p:sp>
        </p:grpSp>
      </p:grpSp>
      <p:grpSp>
        <p:nvGrpSpPr>
          <p:cNvPr id="3399" name="Google Shape;3399;p284"/>
          <p:cNvGrpSpPr/>
          <p:nvPr/>
        </p:nvGrpSpPr>
        <p:grpSpPr>
          <a:xfrm>
            <a:off x="3792010" y="3499392"/>
            <a:ext cx="762000" cy="762000"/>
            <a:chOff x="4944533" y="4336627"/>
            <a:chExt cx="1016000" cy="1016000"/>
          </a:xfrm>
        </p:grpSpPr>
        <p:sp>
          <p:nvSpPr>
            <p:cNvPr id="3400" name="Google Shape;3400;p284"/>
            <p:cNvSpPr/>
            <p:nvPr/>
          </p:nvSpPr>
          <p:spPr>
            <a:xfrm>
              <a:off x="4944533" y="4336627"/>
              <a:ext cx="1016000" cy="1016000"/>
            </a:xfrm>
            <a:prstGeom prst="ellipse">
              <a:avLst/>
            </a:prstGeom>
            <a:solidFill>
              <a:srgbClr val="F3E04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p:txBody>
        </p:sp>
        <p:pic>
          <p:nvPicPr>
            <p:cNvPr id="3401" name="Google Shape;3401;p284"/>
            <p:cNvPicPr preferRelativeResize="0"/>
            <p:nvPr/>
          </p:nvPicPr>
          <p:blipFill rotWithShape="1">
            <a:blip r:embed="rId6">
              <a:alphaModFix/>
            </a:blip>
            <a:srcRect b="0" l="0" r="0" t="0"/>
            <a:stretch/>
          </p:blipFill>
          <p:spPr>
            <a:xfrm>
              <a:off x="5104075" y="4450449"/>
              <a:ext cx="765496" cy="765496"/>
            </a:xfrm>
            <a:prstGeom prst="rect">
              <a:avLst/>
            </a:prstGeom>
            <a:noFill/>
            <a:ln>
              <a:noFill/>
            </a:ln>
          </p:spPr>
        </p:pic>
      </p:grpSp>
      <p:grpSp>
        <p:nvGrpSpPr>
          <p:cNvPr id="3402" name="Google Shape;3402;p284"/>
          <p:cNvGrpSpPr/>
          <p:nvPr/>
        </p:nvGrpSpPr>
        <p:grpSpPr>
          <a:xfrm>
            <a:off x="1632009" y="3499392"/>
            <a:ext cx="2160000" cy="1202140"/>
            <a:chOff x="1589215" y="1525937"/>
            <a:chExt cx="2880000" cy="1602853"/>
          </a:xfrm>
        </p:grpSpPr>
        <p:sp>
          <p:nvSpPr>
            <p:cNvPr id="3403" name="Google Shape;3403;p284"/>
            <p:cNvSpPr/>
            <p:nvPr/>
          </p:nvSpPr>
          <p:spPr>
            <a:xfrm>
              <a:off x="1589215" y="1525937"/>
              <a:ext cx="2880000" cy="654025"/>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None/>
              </a:pPr>
              <a:r>
                <a:rPr b="1" lang="it" sz="1500">
                  <a:solidFill>
                    <a:schemeClr val="dk1"/>
                  </a:solidFill>
                  <a:latin typeface="Poppins"/>
                  <a:ea typeface="Poppins"/>
                  <a:cs typeface="Poppins"/>
                  <a:sym typeface="Poppins"/>
                </a:rPr>
                <a:t>Impossibility to blame artifact</a:t>
              </a:r>
              <a:endParaRPr sz="1100"/>
            </a:p>
          </p:txBody>
        </p:sp>
        <p:sp>
          <p:nvSpPr>
            <p:cNvPr id="3404" name="Google Shape;3404;p284"/>
            <p:cNvSpPr/>
            <p:nvPr/>
          </p:nvSpPr>
          <p:spPr>
            <a:xfrm>
              <a:off x="1589215" y="2255474"/>
              <a:ext cx="2880000" cy="873316"/>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None/>
              </a:pPr>
              <a:r>
                <a:rPr lang="it" sz="1100">
                  <a:solidFill>
                    <a:schemeClr val="dk1"/>
                  </a:solidFill>
                  <a:latin typeface="Poppins"/>
                  <a:ea typeface="Poppins"/>
                  <a:cs typeface="Poppins"/>
                  <a:sym typeface="Poppins"/>
                </a:rPr>
                <a:t>Blame is a social emotion directed to other human beings, what about with an AI?</a:t>
              </a:r>
              <a:endParaRPr sz="1100"/>
            </a:p>
          </p:txBody>
        </p:sp>
      </p:grpSp>
      <p:grpSp>
        <p:nvGrpSpPr>
          <p:cNvPr id="3405" name="Google Shape;3405;p284"/>
          <p:cNvGrpSpPr/>
          <p:nvPr/>
        </p:nvGrpSpPr>
        <p:grpSpPr>
          <a:xfrm>
            <a:off x="4589991" y="2841709"/>
            <a:ext cx="762000" cy="762000"/>
            <a:chOff x="6119988" y="4043537"/>
            <a:chExt cx="1016000" cy="1016000"/>
          </a:xfrm>
        </p:grpSpPr>
        <p:sp>
          <p:nvSpPr>
            <p:cNvPr id="3406" name="Google Shape;3406;p284"/>
            <p:cNvSpPr/>
            <p:nvPr/>
          </p:nvSpPr>
          <p:spPr>
            <a:xfrm>
              <a:off x="6119988" y="4043537"/>
              <a:ext cx="1016000" cy="1016000"/>
            </a:xfrm>
            <a:prstGeom prst="ellipse">
              <a:avLst/>
            </a:prstGeom>
            <a:solidFill>
              <a:srgbClr val="F3E04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p:txBody>
        </p:sp>
        <p:pic>
          <p:nvPicPr>
            <p:cNvPr descr="Confused person" id="3407" name="Google Shape;3407;p284"/>
            <p:cNvPicPr preferRelativeResize="0"/>
            <p:nvPr/>
          </p:nvPicPr>
          <p:blipFill rotWithShape="1">
            <a:blip r:embed="rId7">
              <a:alphaModFix/>
            </a:blip>
            <a:srcRect b="0" l="0" r="0" t="0"/>
            <a:stretch/>
          </p:blipFill>
          <p:spPr>
            <a:xfrm>
              <a:off x="6231988" y="4155537"/>
              <a:ext cx="792000" cy="792000"/>
            </a:xfrm>
            <a:prstGeom prst="rect">
              <a:avLst/>
            </a:prstGeom>
            <a:noFill/>
            <a:ln>
              <a:noFill/>
            </a:ln>
          </p:spPr>
        </p:pic>
      </p:grpSp>
      <p:grpSp>
        <p:nvGrpSpPr>
          <p:cNvPr id="3408" name="Google Shape;3408;p284"/>
          <p:cNvGrpSpPr/>
          <p:nvPr/>
        </p:nvGrpSpPr>
        <p:grpSpPr>
          <a:xfrm>
            <a:off x="5536157" y="2926821"/>
            <a:ext cx="2167410" cy="1197501"/>
            <a:chOff x="7381543" y="4157020"/>
            <a:chExt cx="2889880" cy="1596668"/>
          </a:xfrm>
        </p:grpSpPr>
        <p:sp>
          <p:nvSpPr>
            <p:cNvPr id="3409" name="Google Shape;3409;p284"/>
            <p:cNvSpPr/>
            <p:nvPr/>
          </p:nvSpPr>
          <p:spPr>
            <a:xfrm>
              <a:off x="7381543" y="4157020"/>
              <a:ext cx="2889880" cy="654025"/>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None/>
              </a:pPr>
              <a:r>
                <a:rPr b="1" lang="it" sz="1500">
                  <a:solidFill>
                    <a:schemeClr val="dk1"/>
                  </a:solidFill>
                  <a:latin typeface="Poppins"/>
                  <a:ea typeface="Poppins"/>
                  <a:cs typeface="Poppins"/>
                  <a:sym typeface="Poppins"/>
                </a:rPr>
                <a:t>Effect of </a:t>
              </a:r>
              <a:r>
                <a:rPr b="1" i="1" lang="it" sz="1500">
                  <a:solidFill>
                    <a:schemeClr val="dk1"/>
                  </a:solidFill>
                  <a:latin typeface="Poppins"/>
                  <a:ea typeface="Poppins"/>
                  <a:cs typeface="Poppins"/>
                  <a:sym typeface="Poppins"/>
                </a:rPr>
                <a:t>what might have been</a:t>
              </a:r>
              <a:endParaRPr b="1" sz="1500">
                <a:solidFill>
                  <a:schemeClr val="dk1"/>
                </a:solidFill>
                <a:latin typeface="Poppins"/>
                <a:ea typeface="Poppins"/>
                <a:cs typeface="Poppins"/>
                <a:sym typeface="Poppins"/>
              </a:endParaRPr>
            </a:p>
          </p:txBody>
        </p:sp>
        <p:sp>
          <p:nvSpPr>
            <p:cNvPr id="3410" name="Google Shape;3410;p284"/>
            <p:cNvSpPr/>
            <p:nvPr/>
          </p:nvSpPr>
          <p:spPr>
            <a:xfrm>
              <a:off x="7381543" y="4880372"/>
              <a:ext cx="2889879" cy="873316"/>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None/>
              </a:pPr>
              <a:r>
                <a:rPr lang="it" sz="1100">
                  <a:solidFill>
                    <a:schemeClr val="dk1"/>
                  </a:solidFill>
                  <a:latin typeface="Poppins"/>
                  <a:ea typeface="Poppins"/>
                  <a:cs typeface="Poppins"/>
                  <a:sym typeface="Poppins"/>
                </a:rPr>
                <a:t>After a bad outcome with prior higher expectations, counterfactuals may arise stronger</a:t>
              </a:r>
              <a:endParaRPr sz="1100"/>
            </a:p>
          </p:txBody>
        </p:sp>
      </p:grpSp>
      <p:sp>
        <p:nvSpPr>
          <p:cNvPr id="3411" name="Google Shape;3411;p284"/>
          <p:cNvSpPr txBox="1"/>
          <p:nvPr/>
        </p:nvSpPr>
        <p:spPr>
          <a:xfrm>
            <a:off x="327953" y="189923"/>
            <a:ext cx="6062456" cy="579524"/>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dk1"/>
              </a:buClr>
              <a:buSzPts val="2700"/>
              <a:buFont typeface="Poppins"/>
              <a:buNone/>
            </a:pPr>
            <a:r>
              <a:rPr b="1" lang="it" sz="2700">
                <a:solidFill>
                  <a:schemeClr val="dk1"/>
                </a:solidFill>
                <a:latin typeface="Poppins"/>
                <a:ea typeface="Poppins"/>
                <a:cs typeface="Poppins"/>
                <a:sym typeface="Poppins"/>
              </a:rPr>
              <a:t>Some important aspects for trust</a:t>
            </a:r>
            <a:endParaRPr sz="1100"/>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6" name="Shape 3416"/>
        <p:cNvGrpSpPr/>
        <p:nvPr/>
      </p:nvGrpSpPr>
      <p:grpSpPr>
        <a:xfrm>
          <a:off x="0" y="0"/>
          <a:ext cx="0" cy="0"/>
          <a:chOff x="0" y="0"/>
          <a:chExt cx="0" cy="0"/>
        </a:xfrm>
      </p:grpSpPr>
      <p:sp>
        <p:nvSpPr>
          <p:cNvPr id="3417" name="Google Shape;3417;p285"/>
          <p:cNvSpPr txBox="1"/>
          <p:nvPr>
            <p:ph type="title"/>
          </p:nvPr>
        </p:nvSpPr>
        <p:spPr>
          <a:xfrm>
            <a:off x="272196" y="309782"/>
            <a:ext cx="8520600" cy="572700"/>
          </a:xfrm>
          <a:prstGeom prst="rect">
            <a:avLst/>
          </a:prstGeom>
          <a:noFill/>
          <a:ln>
            <a:noFill/>
          </a:ln>
        </p:spPr>
        <p:txBody>
          <a:bodyPr anchorCtr="0" anchor="t" bIns="68575" lIns="68575" spcFirstLastPara="1" rIns="68575" wrap="square" tIns="68575">
            <a:normAutofit/>
          </a:bodyPr>
          <a:lstStyle/>
          <a:p>
            <a:pPr indent="0" lvl="0" marL="0" rtl="0" algn="l">
              <a:lnSpc>
                <a:spcPct val="90000"/>
              </a:lnSpc>
              <a:spcBef>
                <a:spcPts val="0"/>
              </a:spcBef>
              <a:spcAft>
                <a:spcPts val="0"/>
              </a:spcAft>
              <a:buClr>
                <a:schemeClr val="dk1"/>
              </a:buClr>
              <a:buSzPts val="2100"/>
              <a:buFont typeface="Calibri"/>
              <a:buNone/>
            </a:pPr>
            <a:r>
              <a:rPr b="1" lang="it" sz="2700">
                <a:latin typeface="Poppins"/>
                <a:ea typeface="Poppins"/>
                <a:cs typeface="Poppins"/>
                <a:sym typeface="Poppins"/>
              </a:rPr>
              <a:t>Algorithm aversion: a long history</a:t>
            </a:r>
            <a:endParaRPr>
              <a:latin typeface="Poppins"/>
              <a:ea typeface="Poppins"/>
              <a:cs typeface="Poppins"/>
              <a:sym typeface="Poppins"/>
            </a:endParaRPr>
          </a:p>
        </p:txBody>
      </p:sp>
      <p:pic>
        <p:nvPicPr>
          <p:cNvPr id="3418" name="Google Shape;3418;p285"/>
          <p:cNvPicPr preferRelativeResize="0"/>
          <p:nvPr/>
        </p:nvPicPr>
        <p:blipFill rotWithShape="1">
          <a:blip r:embed="rId3">
            <a:alphaModFix/>
          </a:blip>
          <a:srcRect b="0" l="0" r="0" t="0"/>
          <a:stretch/>
        </p:blipFill>
        <p:spPr>
          <a:xfrm>
            <a:off x="5996064" y="1186646"/>
            <a:ext cx="2762060" cy="3409950"/>
          </a:xfrm>
          <a:prstGeom prst="rect">
            <a:avLst/>
          </a:prstGeom>
          <a:noFill/>
          <a:ln>
            <a:noFill/>
          </a:ln>
        </p:spPr>
      </p:pic>
      <p:pic>
        <p:nvPicPr>
          <p:cNvPr id="3419" name="Google Shape;3419;p285"/>
          <p:cNvPicPr preferRelativeResize="0"/>
          <p:nvPr/>
        </p:nvPicPr>
        <p:blipFill rotWithShape="1">
          <a:blip r:embed="rId4">
            <a:alphaModFix/>
          </a:blip>
          <a:srcRect b="0" l="0" r="0" t="0"/>
          <a:stretch/>
        </p:blipFill>
        <p:spPr>
          <a:xfrm>
            <a:off x="511607" y="1186646"/>
            <a:ext cx="2762059" cy="3409950"/>
          </a:xfrm>
          <a:prstGeom prst="rect">
            <a:avLst/>
          </a:prstGeom>
          <a:noFill/>
          <a:ln>
            <a:noFill/>
          </a:ln>
        </p:spPr>
      </p:pic>
      <p:pic>
        <p:nvPicPr>
          <p:cNvPr id="3420" name="Google Shape;3420;p285"/>
          <p:cNvPicPr preferRelativeResize="0"/>
          <p:nvPr/>
        </p:nvPicPr>
        <p:blipFill rotWithShape="1">
          <a:blip r:embed="rId5">
            <a:alphaModFix/>
          </a:blip>
          <a:srcRect b="0" l="0" r="0" t="0"/>
          <a:stretch/>
        </p:blipFill>
        <p:spPr>
          <a:xfrm>
            <a:off x="3273666" y="1186646"/>
            <a:ext cx="2762059" cy="3409950"/>
          </a:xfrm>
          <a:prstGeom prst="rect">
            <a:avLst/>
          </a:prstGeom>
          <a:noFill/>
          <a:ln>
            <a:noFill/>
          </a:ln>
        </p:spPr>
      </p:pic>
      <p:sp>
        <p:nvSpPr>
          <p:cNvPr id="3421" name="Google Shape;3421;p285"/>
          <p:cNvSpPr txBox="1"/>
          <p:nvPr/>
        </p:nvSpPr>
        <p:spPr>
          <a:xfrm>
            <a:off x="1568510" y="4632226"/>
            <a:ext cx="648254" cy="34624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it" sz="1800">
                <a:solidFill>
                  <a:schemeClr val="dk1"/>
                </a:solidFill>
                <a:latin typeface="Poppins"/>
                <a:ea typeface="Poppins"/>
                <a:cs typeface="Poppins"/>
                <a:sym typeface="Poppins"/>
              </a:rPr>
              <a:t>1954</a:t>
            </a:r>
            <a:endParaRPr sz="1100">
              <a:latin typeface="Poppins"/>
              <a:ea typeface="Poppins"/>
              <a:cs typeface="Poppins"/>
              <a:sym typeface="Poppins"/>
            </a:endParaRPr>
          </a:p>
        </p:txBody>
      </p:sp>
      <p:sp>
        <p:nvSpPr>
          <p:cNvPr id="3422" name="Google Shape;3422;p285"/>
          <p:cNvSpPr txBox="1"/>
          <p:nvPr/>
        </p:nvSpPr>
        <p:spPr>
          <a:xfrm>
            <a:off x="4373250" y="4632225"/>
            <a:ext cx="7425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it" sz="1800">
                <a:solidFill>
                  <a:schemeClr val="dk1"/>
                </a:solidFill>
                <a:latin typeface="Poppins"/>
                <a:ea typeface="Poppins"/>
                <a:cs typeface="Poppins"/>
                <a:sym typeface="Poppins"/>
              </a:rPr>
              <a:t>2011</a:t>
            </a:r>
            <a:endParaRPr sz="1100">
              <a:latin typeface="Poppins"/>
              <a:ea typeface="Poppins"/>
              <a:cs typeface="Poppins"/>
              <a:sym typeface="Poppins"/>
            </a:endParaRPr>
          </a:p>
        </p:txBody>
      </p:sp>
      <p:sp>
        <p:nvSpPr>
          <p:cNvPr id="3423" name="Google Shape;3423;p285"/>
          <p:cNvSpPr txBox="1"/>
          <p:nvPr/>
        </p:nvSpPr>
        <p:spPr>
          <a:xfrm>
            <a:off x="7066191" y="4632226"/>
            <a:ext cx="621805" cy="34624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it" sz="1800">
                <a:solidFill>
                  <a:schemeClr val="dk1"/>
                </a:solidFill>
                <a:latin typeface="Poppins"/>
                <a:ea typeface="Poppins"/>
                <a:cs typeface="Poppins"/>
                <a:sym typeface="Poppins"/>
              </a:rPr>
              <a:t>2021</a:t>
            </a:r>
            <a:endParaRPr sz="1100">
              <a:latin typeface="Poppins"/>
              <a:ea typeface="Poppins"/>
              <a:cs typeface="Poppins"/>
              <a:sym typeface="Poppins"/>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8" name="Shape 3428"/>
        <p:cNvGrpSpPr/>
        <p:nvPr/>
      </p:nvGrpSpPr>
      <p:grpSpPr>
        <a:xfrm>
          <a:off x="0" y="0"/>
          <a:ext cx="0" cy="0"/>
          <a:chOff x="0" y="0"/>
          <a:chExt cx="0" cy="0"/>
        </a:xfrm>
      </p:grpSpPr>
      <p:sp>
        <p:nvSpPr>
          <p:cNvPr id="3429" name="Google Shape;3429;p286"/>
          <p:cNvSpPr txBox="1"/>
          <p:nvPr>
            <p:ph type="title"/>
          </p:nvPr>
        </p:nvSpPr>
        <p:spPr>
          <a:xfrm>
            <a:off x="311700" y="242861"/>
            <a:ext cx="8520600" cy="572700"/>
          </a:xfrm>
          <a:prstGeom prst="rect">
            <a:avLst/>
          </a:prstGeom>
          <a:noFill/>
          <a:ln>
            <a:noFill/>
          </a:ln>
        </p:spPr>
        <p:txBody>
          <a:bodyPr anchorCtr="0" anchor="t" bIns="68575" lIns="68575" spcFirstLastPara="1" rIns="68575" wrap="square" tIns="68575">
            <a:normAutofit/>
          </a:bodyPr>
          <a:lstStyle/>
          <a:p>
            <a:pPr indent="0" lvl="0" marL="0" rtl="0" algn="l">
              <a:lnSpc>
                <a:spcPct val="90000"/>
              </a:lnSpc>
              <a:spcBef>
                <a:spcPts val="0"/>
              </a:spcBef>
              <a:spcAft>
                <a:spcPts val="0"/>
              </a:spcAft>
              <a:buClr>
                <a:schemeClr val="dk1"/>
              </a:buClr>
              <a:buSzPts val="2100"/>
              <a:buFont typeface="Calibri"/>
              <a:buNone/>
            </a:pPr>
            <a:r>
              <a:rPr b="1" lang="it" sz="2700">
                <a:latin typeface="Poppins"/>
                <a:ea typeface="Poppins"/>
                <a:cs typeface="Poppins"/>
                <a:sym typeface="Poppins"/>
              </a:rPr>
              <a:t>Some Causes for Algorithm Aversion</a:t>
            </a:r>
            <a:endParaRPr>
              <a:latin typeface="Poppins"/>
              <a:ea typeface="Poppins"/>
              <a:cs typeface="Poppins"/>
              <a:sym typeface="Poppins"/>
            </a:endParaRPr>
          </a:p>
        </p:txBody>
      </p:sp>
      <p:sp>
        <p:nvSpPr>
          <p:cNvPr id="3430" name="Google Shape;3430;p286"/>
          <p:cNvSpPr txBox="1"/>
          <p:nvPr>
            <p:ph idx="1" type="body"/>
          </p:nvPr>
        </p:nvSpPr>
        <p:spPr>
          <a:xfrm>
            <a:off x="4696691" y="1131693"/>
            <a:ext cx="4135609" cy="3416400"/>
          </a:xfrm>
          <a:prstGeom prst="rect">
            <a:avLst/>
          </a:prstGeom>
          <a:noFill/>
          <a:ln>
            <a:noFill/>
          </a:ln>
        </p:spPr>
        <p:txBody>
          <a:bodyPr anchorCtr="0" anchor="t" bIns="68575" lIns="68575" spcFirstLastPara="1" rIns="68575" wrap="square" tIns="68575">
            <a:normAutofit fontScale="85000" lnSpcReduction="20000"/>
          </a:bodyPr>
          <a:lstStyle/>
          <a:p>
            <a:pPr indent="-334962" lvl="0" marL="457200" rtl="0" algn="l">
              <a:lnSpc>
                <a:spcPct val="150000"/>
              </a:lnSpc>
              <a:spcBef>
                <a:spcPts val="0"/>
              </a:spcBef>
              <a:spcAft>
                <a:spcPts val="0"/>
              </a:spcAft>
              <a:buClr>
                <a:schemeClr val="dk1"/>
              </a:buClr>
              <a:buSzPct val="100000"/>
              <a:buFont typeface="Poppins"/>
              <a:buChar char="●"/>
            </a:pPr>
            <a:r>
              <a:rPr lang="it" sz="1500">
                <a:latin typeface="Poppins"/>
                <a:ea typeface="Poppins"/>
                <a:cs typeface="Poppins"/>
                <a:sym typeface="Poppins"/>
              </a:rPr>
              <a:t>The desire for perfect forecasts</a:t>
            </a:r>
            <a:endParaRPr>
              <a:latin typeface="Poppins"/>
              <a:ea typeface="Poppins"/>
              <a:cs typeface="Poppins"/>
              <a:sym typeface="Poppins"/>
            </a:endParaRPr>
          </a:p>
          <a:p>
            <a:pPr indent="-334962" lvl="0" marL="457200" rtl="0" algn="l">
              <a:lnSpc>
                <a:spcPct val="150000"/>
              </a:lnSpc>
              <a:spcBef>
                <a:spcPts val="0"/>
              </a:spcBef>
              <a:spcAft>
                <a:spcPts val="0"/>
              </a:spcAft>
              <a:buClr>
                <a:schemeClr val="dk1"/>
              </a:buClr>
              <a:buSzPct val="100000"/>
              <a:buFont typeface="Poppins"/>
              <a:buChar char="●"/>
            </a:pPr>
            <a:r>
              <a:rPr lang="it" sz="1500">
                <a:latin typeface="Poppins"/>
                <a:ea typeface="Poppins"/>
                <a:cs typeface="Poppins"/>
                <a:sym typeface="Poppins"/>
              </a:rPr>
              <a:t>The inability of algorithms to learn</a:t>
            </a:r>
            <a:endParaRPr>
              <a:latin typeface="Poppins"/>
              <a:ea typeface="Poppins"/>
              <a:cs typeface="Poppins"/>
              <a:sym typeface="Poppins"/>
            </a:endParaRPr>
          </a:p>
          <a:p>
            <a:pPr indent="-334962" lvl="0" marL="457200" rtl="0" algn="l">
              <a:lnSpc>
                <a:spcPct val="150000"/>
              </a:lnSpc>
              <a:spcBef>
                <a:spcPts val="0"/>
              </a:spcBef>
              <a:spcAft>
                <a:spcPts val="0"/>
              </a:spcAft>
              <a:buClr>
                <a:schemeClr val="dk1"/>
              </a:buClr>
              <a:buSzPct val="100000"/>
              <a:buFont typeface="Poppins"/>
              <a:buChar char="●"/>
            </a:pPr>
            <a:r>
              <a:rPr lang="it" sz="1500">
                <a:latin typeface="Poppins"/>
                <a:ea typeface="Poppins"/>
                <a:cs typeface="Poppins"/>
                <a:sym typeface="Poppins"/>
              </a:rPr>
              <a:t>The presumed ability of human forecaster to improve through experience</a:t>
            </a:r>
            <a:endParaRPr>
              <a:latin typeface="Poppins"/>
              <a:ea typeface="Poppins"/>
              <a:cs typeface="Poppins"/>
              <a:sym typeface="Poppins"/>
            </a:endParaRPr>
          </a:p>
          <a:p>
            <a:pPr indent="-334962" lvl="0" marL="457200" rtl="0" algn="l">
              <a:lnSpc>
                <a:spcPct val="150000"/>
              </a:lnSpc>
              <a:spcBef>
                <a:spcPts val="0"/>
              </a:spcBef>
              <a:spcAft>
                <a:spcPts val="0"/>
              </a:spcAft>
              <a:buClr>
                <a:schemeClr val="dk1"/>
              </a:buClr>
              <a:buSzPct val="100000"/>
              <a:buFont typeface="Poppins"/>
              <a:buChar char="●"/>
            </a:pPr>
            <a:r>
              <a:rPr lang="it" sz="1500">
                <a:latin typeface="Poppins"/>
                <a:ea typeface="Poppins"/>
                <a:cs typeface="Poppins"/>
                <a:sym typeface="Poppins"/>
              </a:rPr>
              <a:t>The notion that algorithms are dehumanizing</a:t>
            </a:r>
            <a:endParaRPr>
              <a:latin typeface="Poppins"/>
              <a:ea typeface="Poppins"/>
              <a:cs typeface="Poppins"/>
              <a:sym typeface="Poppins"/>
            </a:endParaRPr>
          </a:p>
          <a:p>
            <a:pPr indent="-334962" lvl="0" marL="457200" rtl="0" algn="l">
              <a:lnSpc>
                <a:spcPct val="150000"/>
              </a:lnSpc>
              <a:spcBef>
                <a:spcPts val="0"/>
              </a:spcBef>
              <a:spcAft>
                <a:spcPts val="0"/>
              </a:spcAft>
              <a:buClr>
                <a:schemeClr val="dk1"/>
              </a:buClr>
              <a:buSzPct val="100000"/>
              <a:buFont typeface="Poppins"/>
              <a:buChar char="●"/>
            </a:pPr>
            <a:r>
              <a:rPr lang="it" sz="1500">
                <a:latin typeface="Poppins"/>
                <a:ea typeface="Poppins"/>
                <a:cs typeface="Poppins"/>
                <a:sym typeface="Poppins"/>
              </a:rPr>
              <a:t>The notion that algorithms cannot consider individual targets</a:t>
            </a:r>
            <a:endParaRPr>
              <a:latin typeface="Poppins"/>
              <a:ea typeface="Poppins"/>
              <a:cs typeface="Poppins"/>
              <a:sym typeface="Poppins"/>
            </a:endParaRPr>
          </a:p>
          <a:p>
            <a:pPr indent="-334962" lvl="0" marL="457200" rtl="0" algn="l">
              <a:lnSpc>
                <a:spcPct val="150000"/>
              </a:lnSpc>
              <a:spcBef>
                <a:spcPts val="0"/>
              </a:spcBef>
              <a:spcAft>
                <a:spcPts val="0"/>
              </a:spcAft>
              <a:buClr>
                <a:schemeClr val="dk1"/>
              </a:buClr>
              <a:buSzPct val="100000"/>
              <a:buFont typeface="Poppins"/>
              <a:buChar char="●"/>
            </a:pPr>
            <a:r>
              <a:rPr lang="it" sz="1500">
                <a:latin typeface="Poppins"/>
                <a:ea typeface="Poppins"/>
                <a:cs typeface="Poppins"/>
                <a:sym typeface="Poppins"/>
              </a:rPr>
              <a:t>Concerns about the ethicality of relying on algorithms to make important decisions</a:t>
            </a:r>
            <a:endParaRPr>
              <a:latin typeface="Poppins"/>
              <a:ea typeface="Poppins"/>
              <a:cs typeface="Poppins"/>
              <a:sym typeface="Poppins"/>
            </a:endParaRPr>
          </a:p>
          <a:p>
            <a:pPr indent="-334962" lvl="0" marL="457200" rtl="0" algn="l">
              <a:lnSpc>
                <a:spcPct val="150000"/>
              </a:lnSpc>
              <a:spcBef>
                <a:spcPts val="0"/>
              </a:spcBef>
              <a:spcAft>
                <a:spcPts val="0"/>
              </a:spcAft>
              <a:buClr>
                <a:schemeClr val="dk1"/>
              </a:buClr>
              <a:buSzPct val="100000"/>
              <a:buFont typeface="Poppins"/>
              <a:buChar char="●"/>
            </a:pPr>
            <a:r>
              <a:rPr lang="it" sz="1500">
                <a:latin typeface="Poppins"/>
                <a:ea typeface="Poppins"/>
                <a:cs typeface="Poppins"/>
                <a:sym typeface="Poppins"/>
              </a:rPr>
              <a:t>The presumed inability of algorithms to incorporate qualitative data</a:t>
            </a:r>
            <a:endParaRPr>
              <a:latin typeface="Poppins"/>
              <a:ea typeface="Poppins"/>
              <a:cs typeface="Poppins"/>
              <a:sym typeface="Poppins"/>
            </a:endParaRPr>
          </a:p>
        </p:txBody>
      </p:sp>
      <p:pic>
        <p:nvPicPr>
          <p:cNvPr id="3431" name="Google Shape;3431;p286"/>
          <p:cNvPicPr preferRelativeResize="0"/>
          <p:nvPr/>
        </p:nvPicPr>
        <p:blipFill rotWithShape="1">
          <a:blip r:embed="rId3">
            <a:alphaModFix/>
          </a:blip>
          <a:srcRect b="0" l="0" r="0" t="0"/>
          <a:stretch/>
        </p:blipFill>
        <p:spPr>
          <a:xfrm>
            <a:off x="311699" y="765030"/>
            <a:ext cx="4135609" cy="4135609"/>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DED"/>
        </a:solidFill>
      </p:bgPr>
    </p:bg>
    <p:spTree>
      <p:nvGrpSpPr>
        <p:cNvPr id="3435" name="Shape 3435"/>
        <p:cNvGrpSpPr/>
        <p:nvPr/>
      </p:nvGrpSpPr>
      <p:grpSpPr>
        <a:xfrm>
          <a:off x="0" y="0"/>
          <a:ext cx="0" cy="0"/>
          <a:chOff x="0" y="0"/>
          <a:chExt cx="0" cy="0"/>
        </a:xfrm>
      </p:grpSpPr>
      <p:sp>
        <p:nvSpPr>
          <p:cNvPr id="3436" name="Google Shape;3436;p287"/>
          <p:cNvSpPr txBox="1"/>
          <p:nvPr/>
        </p:nvSpPr>
        <p:spPr>
          <a:xfrm>
            <a:off x="168525" y="4613975"/>
            <a:ext cx="18354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Clr>
                <a:srgbClr val="202124"/>
              </a:buClr>
              <a:buSzPts val="1400"/>
              <a:buFont typeface="Arial"/>
              <a:buNone/>
            </a:pPr>
            <a:r>
              <a:rPr lang="it" sz="1400">
                <a:solidFill>
                  <a:srgbClr val="202124"/>
                </a:solidFill>
                <a:latin typeface="Poppins"/>
                <a:ea typeface="Poppins"/>
                <a:cs typeface="Poppins"/>
                <a:sym typeface="Poppins"/>
              </a:rPr>
              <a:t>Berkeley Dietvorst</a:t>
            </a:r>
            <a:endParaRPr sz="1400">
              <a:solidFill>
                <a:schemeClr val="dk1"/>
              </a:solidFill>
              <a:latin typeface="Poppins"/>
              <a:ea typeface="Poppins"/>
              <a:cs typeface="Poppins"/>
              <a:sym typeface="Poppins"/>
            </a:endParaRPr>
          </a:p>
        </p:txBody>
      </p:sp>
      <p:pic>
        <p:nvPicPr>
          <p:cNvPr id="3437" name="Google Shape;3437;p287"/>
          <p:cNvPicPr preferRelativeResize="0"/>
          <p:nvPr/>
        </p:nvPicPr>
        <p:blipFill rotWithShape="1">
          <a:blip r:embed="rId3">
            <a:alphaModFix/>
          </a:blip>
          <a:srcRect b="0" l="0" r="0" t="0"/>
          <a:stretch/>
        </p:blipFill>
        <p:spPr>
          <a:xfrm>
            <a:off x="354833" y="3320818"/>
            <a:ext cx="1201935" cy="1290312"/>
          </a:xfrm>
          <a:custGeom>
            <a:rect b="b" l="l" r="r" t="t"/>
            <a:pathLst>
              <a:path extrusionOk="0" h="1728000" w="1728000">
                <a:moveTo>
                  <a:pt x="864000" y="0"/>
                </a:moveTo>
                <a:cubicBezTo>
                  <a:pt x="1341174" y="0"/>
                  <a:pt x="1728000" y="386826"/>
                  <a:pt x="1728000" y="864000"/>
                </a:cubicBezTo>
                <a:cubicBezTo>
                  <a:pt x="1728000" y="1341174"/>
                  <a:pt x="1341174" y="1728000"/>
                  <a:pt x="864000" y="1728000"/>
                </a:cubicBezTo>
                <a:cubicBezTo>
                  <a:pt x="386826" y="1728000"/>
                  <a:pt x="0" y="1341174"/>
                  <a:pt x="0" y="864000"/>
                </a:cubicBezTo>
                <a:cubicBezTo>
                  <a:pt x="0" y="386826"/>
                  <a:pt x="386826" y="0"/>
                  <a:pt x="864000" y="0"/>
                </a:cubicBezTo>
                <a:close/>
              </a:path>
            </a:pathLst>
          </a:custGeom>
          <a:noFill/>
          <a:ln>
            <a:noFill/>
          </a:ln>
        </p:spPr>
      </p:pic>
      <p:sp>
        <p:nvSpPr>
          <p:cNvPr id="3438" name="Google Shape;3438;p287"/>
          <p:cNvSpPr txBox="1"/>
          <p:nvPr>
            <p:ph type="title"/>
          </p:nvPr>
        </p:nvSpPr>
        <p:spPr>
          <a:xfrm>
            <a:off x="311700" y="2420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333132"/>
              </a:buClr>
              <a:buSzPts val="2100"/>
              <a:buFont typeface="Calibri"/>
              <a:buNone/>
            </a:pPr>
            <a:r>
              <a:rPr b="1" lang="it" sz="2700">
                <a:solidFill>
                  <a:srgbClr val="333132"/>
                </a:solidFill>
                <a:latin typeface="Poppins"/>
                <a:ea typeface="Poppins"/>
                <a:cs typeface="Poppins"/>
                <a:sym typeface="Poppins"/>
              </a:rPr>
              <a:t>Algorithm Aversion</a:t>
            </a:r>
            <a:endParaRPr b="1" sz="2700">
              <a:solidFill>
                <a:srgbClr val="333132"/>
              </a:solidFill>
              <a:latin typeface="Poppins"/>
              <a:ea typeface="Poppins"/>
              <a:cs typeface="Poppins"/>
              <a:sym typeface="Poppins"/>
            </a:endParaRPr>
          </a:p>
        </p:txBody>
      </p:sp>
      <p:sp>
        <p:nvSpPr>
          <p:cNvPr id="3439" name="Google Shape;3439;p287"/>
          <p:cNvSpPr txBox="1"/>
          <p:nvPr/>
        </p:nvSpPr>
        <p:spPr>
          <a:xfrm>
            <a:off x="307425" y="900425"/>
            <a:ext cx="3836100" cy="2008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it" sz="1400">
                <a:solidFill>
                  <a:schemeClr val="dk1"/>
                </a:solidFill>
                <a:latin typeface="Poppins"/>
                <a:ea typeface="Poppins"/>
                <a:cs typeface="Poppins"/>
                <a:sym typeface="Poppins"/>
              </a:rPr>
              <a:t>It occurs when:</a:t>
            </a:r>
            <a:br>
              <a:rPr lang="it" sz="1400">
                <a:solidFill>
                  <a:schemeClr val="dk1"/>
                </a:solidFill>
                <a:latin typeface="Poppins"/>
                <a:ea typeface="Poppins"/>
                <a:cs typeface="Poppins"/>
                <a:sym typeface="Poppins"/>
              </a:rPr>
            </a:br>
            <a:endParaRPr sz="1400">
              <a:solidFill>
                <a:schemeClr val="dk1"/>
              </a:solidFill>
              <a:latin typeface="Poppins"/>
              <a:ea typeface="Poppins"/>
              <a:cs typeface="Poppins"/>
              <a:sym typeface="Poppins"/>
            </a:endParaRPr>
          </a:p>
          <a:p>
            <a:pPr indent="-215900" lvl="0" marL="215900" marR="0" rtl="0" algn="l">
              <a:spcBef>
                <a:spcPts val="0"/>
              </a:spcBef>
              <a:spcAft>
                <a:spcPts val="0"/>
              </a:spcAft>
              <a:buClr>
                <a:schemeClr val="dk1"/>
              </a:buClr>
              <a:buSzPts val="1400"/>
              <a:buFont typeface="Poppins"/>
              <a:buChar char="•"/>
            </a:pPr>
            <a:r>
              <a:rPr lang="it" sz="1400">
                <a:solidFill>
                  <a:schemeClr val="dk1"/>
                </a:solidFill>
                <a:latin typeface="Poppins"/>
                <a:ea typeface="Poppins"/>
                <a:cs typeface="Poppins"/>
                <a:sym typeface="Poppins"/>
              </a:rPr>
              <a:t>﻿people prefer humans’ forecasts to algorithms’ forecasts </a:t>
            </a:r>
            <a:endParaRPr sz="1100">
              <a:latin typeface="Poppins"/>
              <a:ea typeface="Poppins"/>
              <a:cs typeface="Poppins"/>
              <a:sym typeface="Poppins"/>
            </a:endParaRPr>
          </a:p>
          <a:p>
            <a:pPr indent="-215900" lvl="0" marL="215900" marR="0" rtl="0" algn="l">
              <a:spcBef>
                <a:spcPts val="0"/>
              </a:spcBef>
              <a:spcAft>
                <a:spcPts val="0"/>
              </a:spcAft>
              <a:buClr>
                <a:schemeClr val="dk1"/>
              </a:buClr>
              <a:buSzPts val="1400"/>
              <a:buFont typeface="Poppins"/>
              <a:buChar char="•"/>
            </a:pPr>
            <a:r>
              <a:rPr lang="it" sz="1400">
                <a:solidFill>
                  <a:schemeClr val="dk1"/>
                </a:solidFill>
                <a:latin typeface="Poppins"/>
                <a:ea typeface="Poppins"/>
                <a:cs typeface="Poppins"/>
                <a:sym typeface="Poppins"/>
              </a:rPr>
              <a:t>more strongly weight human input than algorithmic input</a:t>
            </a:r>
            <a:endParaRPr sz="1100">
              <a:latin typeface="Poppins"/>
              <a:ea typeface="Poppins"/>
              <a:cs typeface="Poppins"/>
              <a:sym typeface="Poppins"/>
            </a:endParaRPr>
          </a:p>
          <a:p>
            <a:pPr indent="-215900" lvl="0" marL="215900" marR="0" rtl="0" algn="l">
              <a:spcBef>
                <a:spcPts val="0"/>
              </a:spcBef>
              <a:spcAft>
                <a:spcPts val="0"/>
              </a:spcAft>
              <a:buClr>
                <a:schemeClr val="dk1"/>
              </a:buClr>
              <a:buSzPts val="1400"/>
              <a:buFont typeface="Poppins"/>
              <a:buChar char="•"/>
            </a:pPr>
            <a:r>
              <a:rPr lang="it" sz="1400">
                <a:solidFill>
                  <a:schemeClr val="dk1"/>
                </a:solidFill>
                <a:latin typeface="Poppins"/>
                <a:ea typeface="Poppins"/>
                <a:cs typeface="Poppins"/>
                <a:sym typeface="Poppins"/>
              </a:rPr>
              <a:t>and more harshly judge professionals who seek out advice from an algorithm rather than from a human</a:t>
            </a:r>
            <a:endParaRPr sz="1100">
              <a:latin typeface="Poppins"/>
              <a:ea typeface="Poppins"/>
              <a:cs typeface="Poppins"/>
              <a:sym typeface="Poppins"/>
            </a:endParaRPr>
          </a:p>
        </p:txBody>
      </p:sp>
      <p:sp>
        <p:nvSpPr>
          <p:cNvPr id="3440" name="Google Shape;3440;p287"/>
          <p:cNvSpPr txBox="1"/>
          <p:nvPr/>
        </p:nvSpPr>
        <p:spPr>
          <a:xfrm>
            <a:off x="1712554" y="3308102"/>
            <a:ext cx="2714625" cy="131574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Clr>
                <a:srgbClr val="202124"/>
              </a:buClr>
              <a:buSzPts val="1400"/>
              <a:buFont typeface="Poppins ExtraLight"/>
              <a:buNone/>
            </a:pPr>
            <a:r>
              <a:rPr i="1" lang="it" sz="1400">
                <a:solidFill>
                  <a:srgbClr val="202124"/>
                </a:solidFill>
                <a:latin typeface="Poppins ExtraLight"/>
                <a:ea typeface="Poppins ExtraLight"/>
                <a:cs typeface="Poppins ExtraLight"/>
                <a:sym typeface="Poppins ExtraLight"/>
              </a:rPr>
              <a:t>«﻿Algorithm aversion is costly, as it leads to suboptimal outcomes in important domains including: forecasting, hiring decisions, making medical diagnoses.»</a:t>
            </a:r>
            <a:endParaRPr i="1" sz="1400">
              <a:solidFill>
                <a:schemeClr val="dk1"/>
              </a:solidFill>
              <a:latin typeface="Poppins ExtraLight"/>
              <a:ea typeface="Poppins ExtraLight"/>
              <a:cs typeface="Poppins ExtraLight"/>
              <a:sym typeface="Poppins ExtraLight"/>
            </a:endParaRPr>
          </a:p>
        </p:txBody>
      </p:sp>
      <p:sp>
        <p:nvSpPr>
          <p:cNvPr id="3441" name="Google Shape;3441;p287"/>
          <p:cNvSpPr/>
          <p:nvPr/>
        </p:nvSpPr>
        <p:spPr>
          <a:xfrm>
            <a:off x="4689736" y="1"/>
            <a:ext cx="4454264" cy="5522403"/>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3442" name="Google Shape;3442;p287"/>
          <p:cNvPicPr preferRelativeResize="0"/>
          <p:nvPr/>
        </p:nvPicPr>
        <p:blipFill rotWithShape="1">
          <a:blip r:embed="rId4">
            <a:alphaModFix/>
          </a:blip>
          <a:srcRect b="0" l="0" r="0" t="0"/>
          <a:stretch/>
        </p:blipFill>
        <p:spPr>
          <a:xfrm>
            <a:off x="4427179" y="115622"/>
            <a:ext cx="5070763" cy="5070763"/>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7" name="Shape 3447"/>
        <p:cNvGrpSpPr/>
        <p:nvPr/>
      </p:nvGrpSpPr>
      <p:grpSpPr>
        <a:xfrm>
          <a:off x="0" y="0"/>
          <a:ext cx="0" cy="0"/>
          <a:chOff x="0" y="0"/>
          <a:chExt cx="0" cy="0"/>
        </a:xfrm>
      </p:grpSpPr>
      <p:sp>
        <p:nvSpPr>
          <p:cNvPr id="3448" name="Google Shape;3448;p288"/>
          <p:cNvSpPr txBox="1"/>
          <p:nvPr>
            <p:ph type="title"/>
          </p:nvPr>
        </p:nvSpPr>
        <p:spPr>
          <a:xfrm>
            <a:off x="311700" y="267550"/>
            <a:ext cx="8520600" cy="572700"/>
          </a:xfrm>
          <a:prstGeom prst="rect">
            <a:avLst/>
          </a:prstGeom>
          <a:noFill/>
          <a:ln>
            <a:noFill/>
          </a:ln>
        </p:spPr>
        <p:txBody>
          <a:bodyPr anchorCtr="0" anchor="t" bIns="68575" lIns="68575" spcFirstLastPara="1" rIns="68575" wrap="square" tIns="68575">
            <a:normAutofit/>
          </a:bodyPr>
          <a:lstStyle/>
          <a:p>
            <a:pPr indent="0" lvl="0" marL="0" rtl="0" algn="l">
              <a:lnSpc>
                <a:spcPct val="90000"/>
              </a:lnSpc>
              <a:spcBef>
                <a:spcPts val="0"/>
              </a:spcBef>
              <a:spcAft>
                <a:spcPts val="0"/>
              </a:spcAft>
              <a:buClr>
                <a:schemeClr val="dk1"/>
              </a:buClr>
              <a:buSzPts val="2100"/>
              <a:buFont typeface="Calibri"/>
              <a:buNone/>
            </a:pPr>
            <a:r>
              <a:rPr b="1" lang="it" sz="2700">
                <a:latin typeface="Poppins"/>
                <a:ea typeface="Poppins"/>
                <a:cs typeface="Poppins"/>
                <a:sym typeface="Poppins"/>
              </a:rPr>
              <a:t>Some Causes for Algorithm Appreciation</a:t>
            </a:r>
            <a:endParaRPr>
              <a:latin typeface="Poppins"/>
              <a:ea typeface="Poppins"/>
              <a:cs typeface="Poppins"/>
              <a:sym typeface="Poppins"/>
            </a:endParaRPr>
          </a:p>
        </p:txBody>
      </p:sp>
      <p:sp>
        <p:nvSpPr>
          <p:cNvPr id="3449" name="Google Shape;3449;p288"/>
          <p:cNvSpPr txBox="1"/>
          <p:nvPr>
            <p:ph idx="1" type="body"/>
          </p:nvPr>
        </p:nvSpPr>
        <p:spPr>
          <a:xfrm>
            <a:off x="4696691" y="1131693"/>
            <a:ext cx="4135609" cy="3416400"/>
          </a:xfrm>
          <a:prstGeom prst="rect">
            <a:avLst/>
          </a:prstGeom>
          <a:noFill/>
          <a:ln>
            <a:noFill/>
          </a:ln>
        </p:spPr>
        <p:txBody>
          <a:bodyPr anchorCtr="0" anchor="t" bIns="68575" lIns="68575" spcFirstLastPara="1" rIns="68575" wrap="square" tIns="68575">
            <a:normAutofit/>
          </a:bodyPr>
          <a:lstStyle/>
          <a:p>
            <a:pPr indent="-342900" lvl="0" marL="457200" rtl="0" algn="l">
              <a:lnSpc>
                <a:spcPct val="150000"/>
              </a:lnSpc>
              <a:spcBef>
                <a:spcPts val="0"/>
              </a:spcBef>
              <a:spcAft>
                <a:spcPts val="0"/>
              </a:spcAft>
              <a:buClr>
                <a:schemeClr val="dk1"/>
              </a:buClr>
              <a:buSzPts val="1400"/>
              <a:buFont typeface="Poppins"/>
              <a:buChar char="●"/>
            </a:pPr>
            <a:r>
              <a:rPr lang="it" sz="1500">
                <a:latin typeface="Poppins"/>
                <a:ea typeface="Poppins"/>
                <a:cs typeface="Poppins"/>
                <a:sym typeface="Poppins"/>
              </a:rPr>
              <a:t>When people are facing an objective decision</a:t>
            </a:r>
            <a:endParaRPr>
              <a:latin typeface="Poppins"/>
              <a:ea typeface="Poppins"/>
              <a:cs typeface="Poppins"/>
              <a:sym typeface="Poppins"/>
            </a:endParaRPr>
          </a:p>
          <a:p>
            <a:pPr indent="-342900" lvl="0" marL="457200" rtl="0" algn="l">
              <a:lnSpc>
                <a:spcPct val="150000"/>
              </a:lnSpc>
              <a:spcBef>
                <a:spcPts val="0"/>
              </a:spcBef>
              <a:spcAft>
                <a:spcPts val="0"/>
              </a:spcAft>
              <a:buClr>
                <a:schemeClr val="dk1"/>
              </a:buClr>
              <a:buSzPts val="1400"/>
              <a:buFont typeface="Poppins"/>
              <a:buChar char="●"/>
            </a:pPr>
            <a:r>
              <a:rPr lang="it" sz="1500">
                <a:latin typeface="Poppins"/>
                <a:ea typeface="Poppins"/>
                <a:cs typeface="Poppins"/>
                <a:sym typeface="Poppins"/>
              </a:rPr>
              <a:t>When the algorithm has a certain level of anthropomorphization</a:t>
            </a:r>
            <a:endParaRPr sz="1500">
              <a:latin typeface="Poppins"/>
              <a:ea typeface="Poppins"/>
              <a:cs typeface="Poppins"/>
              <a:sym typeface="Poppins"/>
            </a:endParaRPr>
          </a:p>
          <a:p>
            <a:pPr indent="-342900" lvl="0" marL="457200" rtl="0" algn="l">
              <a:lnSpc>
                <a:spcPct val="150000"/>
              </a:lnSpc>
              <a:spcBef>
                <a:spcPts val="0"/>
              </a:spcBef>
              <a:spcAft>
                <a:spcPts val="0"/>
              </a:spcAft>
              <a:buClr>
                <a:schemeClr val="dk1"/>
              </a:buClr>
              <a:buSzPts val="1400"/>
              <a:buFont typeface="Poppins"/>
              <a:buChar char="●"/>
            </a:pPr>
            <a:r>
              <a:rPr lang="it" sz="1500">
                <a:latin typeface="Poppins"/>
                <a:ea typeface="Poppins"/>
                <a:cs typeface="Poppins"/>
                <a:sym typeface="Poppins"/>
              </a:rPr>
              <a:t>When the decision-maker can understand properly the calculations beyond</a:t>
            </a:r>
            <a:endParaRPr>
              <a:latin typeface="Poppins"/>
              <a:ea typeface="Poppins"/>
              <a:cs typeface="Poppins"/>
              <a:sym typeface="Poppins"/>
            </a:endParaRPr>
          </a:p>
        </p:txBody>
      </p:sp>
      <p:pic>
        <p:nvPicPr>
          <p:cNvPr id="3450" name="Google Shape;3450;p288"/>
          <p:cNvPicPr preferRelativeResize="0"/>
          <p:nvPr/>
        </p:nvPicPr>
        <p:blipFill rotWithShape="1">
          <a:blip r:embed="rId3">
            <a:alphaModFix/>
          </a:blip>
          <a:srcRect b="0" l="0" r="0" t="0"/>
          <a:stretch/>
        </p:blipFill>
        <p:spPr>
          <a:xfrm>
            <a:off x="697490" y="1017725"/>
            <a:ext cx="3571875" cy="35718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2" name="Shape 2662"/>
        <p:cNvGrpSpPr/>
        <p:nvPr/>
      </p:nvGrpSpPr>
      <p:grpSpPr>
        <a:xfrm>
          <a:off x="0" y="0"/>
          <a:ext cx="0" cy="0"/>
          <a:chOff x="0" y="0"/>
          <a:chExt cx="0" cy="0"/>
        </a:xfrm>
      </p:grpSpPr>
      <p:sp>
        <p:nvSpPr>
          <p:cNvPr id="2663" name="Google Shape;2663;p208"/>
          <p:cNvSpPr txBox="1"/>
          <p:nvPr/>
        </p:nvSpPr>
        <p:spPr>
          <a:xfrm>
            <a:off x="806570" y="1166400"/>
            <a:ext cx="7461900" cy="1710900"/>
          </a:xfrm>
          <a:prstGeom prst="rect">
            <a:avLst/>
          </a:prstGeom>
          <a:noFill/>
          <a:ln>
            <a:noFill/>
          </a:ln>
        </p:spPr>
        <p:txBody>
          <a:bodyPr anchorCtr="0" anchor="t" bIns="34275" lIns="68575" spcFirstLastPara="1" rIns="68575" wrap="square" tIns="34275">
            <a:normAutofit/>
          </a:bodyPr>
          <a:lstStyle/>
          <a:p>
            <a:pPr indent="-330200" lvl="0" marL="342900" marR="0" rtl="0" algn="l">
              <a:lnSpc>
                <a:spcPct val="70000"/>
              </a:lnSpc>
              <a:spcBef>
                <a:spcPts val="0"/>
              </a:spcBef>
              <a:spcAft>
                <a:spcPts val="0"/>
              </a:spcAft>
              <a:buClr>
                <a:schemeClr val="dk1"/>
              </a:buClr>
              <a:buSzPts val="1600"/>
              <a:buFont typeface="Poppins"/>
              <a:buAutoNum type="arabicParenR"/>
            </a:pPr>
            <a:r>
              <a:rPr lang="it" sz="1600">
                <a:solidFill>
                  <a:schemeClr val="dk1"/>
                </a:solidFill>
                <a:latin typeface="Poppins"/>
                <a:ea typeface="Poppins"/>
                <a:cs typeface="Poppins"/>
                <a:sym typeface="Poppins"/>
              </a:rPr>
              <a:t>Developed a model of decision making that would enable the </a:t>
            </a:r>
            <a:r>
              <a:rPr i="1" lang="it" sz="1600">
                <a:solidFill>
                  <a:schemeClr val="dk1"/>
                </a:solidFill>
                <a:latin typeface="Poppins"/>
                <a:ea typeface="Poppins"/>
                <a:cs typeface="Poppins"/>
                <a:sym typeface="Poppins"/>
              </a:rPr>
              <a:t>value </a:t>
            </a:r>
            <a:r>
              <a:rPr lang="it" sz="1600">
                <a:solidFill>
                  <a:schemeClr val="dk1"/>
                </a:solidFill>
                <a:latin typeface="Poppins"/>
                <a:ea typeface="Poppins"/>
                <a:cs typeface="Poppins"/>
                <a:sym typeface="Poppins"/>
              </a:rPr>
              <a:t>of what are called «mixed strategies» in the </a:t>
            </a:r>
            <a:r>
              <a:rPr i="1" lang="it" sz="1600">
                <a:solidFill>
                  <a:schemeClr val="dk1"/>
                </a:solidFill>
                <a:latin typeface="Poppins"/>
                <a:ea typeface="Poppins"/>
                <a:cs typeface="Poppins"/>
                <a:sym typeface="Poppins"/>
              </a:rPr>
              <a:t>theory of games.</a:t>
            </a:r>
            <a:endParaRPr sz="900">
              <a:latin typeface="Poppins"/>
              <a:ea typeface="Poppins"/>
              <a:cs typeface="Poppins"/>
              <a:sym typeface="Poppins"/>
            </a:endParaRPr>
          </a:p>
          <a:p>
            <a:pPr indent="-228600" lvl="0" marL="342900" marR="0" rtl="0" algn="l">
              <a:lnSpc>
                <a:spcPct val="70000"/>
              </a:lnSpc>
              <a:spcBef>
                <a:spcPts val="800"/>
              </a:spcBef>
              <a:spcAft>
                <a:spcPts val="0"/>
              </a:spcAft>
              <a:buClr>
                <a:schemeClr val="dk1"/>
              </a:buClr>
              <a:buSzPts val="1800"/>
              <a:buFont typeface="Calibri"/>
              <a:buNone/>
            </a:pPr>
            <a:r>
              <a:t/>
            </a:r>
            <a:endParaRPr sz="1600">
              <a:solidFill>
                <a:schemeClr val="dk1"/>
              </a:solidFill>
              <a:latin typeface="Poppins"/>
              <a:ea typeface="Poppins"/>
              <a:cs typeface="Poppins"/>
              <a:sym typeface="Poppins"/>
            </a:endParaRPr>
          </a:p>
          <a:p>
            <a:pPr indent="-330200" lvl="0" marL="342900" marR="0" rtl="0" algn="l">
              <a:lnSpc>
                <a:spcPct val="70000"/>
              </a:lnSpc>
              <a:spcBef>
                <a:spcPts val="800"/>
              </a:spcBef>
              <a:spcAft>
                <a:spcPts val="0"/>
              </a:spcAft>
              <a:buClr>
                <a:schemeClr val="dk1"/>
              </a:buClr>
              <a:buSzPts val="1600"/>
              <a:buFont typeface="Poppins"/>
              <a:buAutoNum type="arabicParenR"/>
            </a:pPr>
            <a:r>
              <a:rPr lang="it" sz="1600">
                <a:solidFill>
                  <a:schemeClr val="dk1"/>
                </a:solidFill>
                <a:latin typeface="Poppins"/>
                <a:ea typeface="Poppins"/>
                <a:cs typeface="Poppins"/>
                <a:sym typeface="Poppins"/>
              </a:rPr>
              <a:t>Individuals are supposed to be rational; they are able to determine what they want and order the possible alternatives according to a </a:t>
            </a:r>
            <a:r>
              <a:rPr i="1" lang="it" sz="1600">
                <a:solidFill>
                  <a:schemeClr val="dk1"/>
                </a:solidFill>
                <a:latin typeface="Poppins"/>
                <a:ea typeface="Poppins"/>
                <a:cs typeface="Poppins"/>
                <a:sym typeface="Poppins"/>
              </a:rPr>
              <a:t>logic.</a:t>
            </a:r>
            <a:endParaRPr sz="1600">
              <a:solidFill>
                <a:schemeClr val="dk1"/>
              </a:solidFill>
              <a:latin typeface="Poppins"/>
              <a:ea typeface="Poppins"/>
              <a:cs typeface="Poppins"/>
              <a:sym typeface="Poppins"/>
            </a:endParaRPr>
          </a:p>
        </p:txBody>
      </p:sp>
      <p:sp>
        <p:nvSpPr>
          <p:cNvPr id="2664" name="Google Shape;2664;p208"/>
          <p:cNvSpPr txBox="1"/>
          <p:nvPr/>
        </p:nvSpPr>
        <p:spPr>
          <a:xfrm>
            <a:off x="584201" y="4676775"/>
            <a:ext cx="4570800" cy="161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0" lang="it" sz="600">
                <a:solidFill>
                  <a:srgbClr val="4D5156"/>
                </a:solidFill>
                <a:latin typeface="Poppins"/>
                <a:ea typeface="Poppins"/>
                <a:cs typeface="Poppins"/>
                <a:sym typeface="Poppins"/>
              </a:rPr>
              <a:t>Theory of Games and Economic Behavior </a:t>
            </a:r>
            <a:r>
              <a:rPr lang="it" sz="600">
                <a:solidFill>
                  <a:srgbClr val="4D5156"/>
                </a:solidFill>
                <a:latin typeface="Poppins"/>
                <a:ea typeface="Poppins"/>
                <a:cs typeface="Poppins"/>
                <a:sym typeface="Poppins"/>
              </a:rPr>
              <a:t>(</a:t>
            </a:r>
            <a:r>
              <a:rPr i="0" lang="it" sz="600">
                <a:solidFill>
                  <a:srgbClr val="4D5156"/>
                </a:solidFill>
                <a:latin typeface="Poppins"/>
                <a:ea typeface="Poppins"/>
                <a:cs typeface="Poppins"/>
                <a:sym typeface="Poppins"/>
              </a:rPr>
              <a:t>1944</a:t>
            </a:r>
            <a:r>
              <a:rPr lang="it" sz="600">
                <a:solidFill>
                  <a:srgbClr val="4D5156"/>
                </a:solidFill>
                <a:latin typeface="Poppins"/>
                <a:ea typeface="Poppins"/>
                <a:cs typeface="Poppins"/>
                <a:sym typeface="Poppins"/>
              </a:rPr>
              <a:t>)</a:t>
            </a:r>
            <a:endParaRPr sz="600">
              <a:solidFill>
                <a:schemeClr val="dk1"/>
              </a:solidFill>
              <a:latin typeface="Poppins"/>
              <a:ea typeface="Poppins"/>
              <a:cs typeface="Poppins"/>
              <a:sym typeface="Poppins"/>
            </a:endParaRPr>
          </a:p>
        </p:txBody>
      </p:sp>
      <p:sp>
        <p:nvSpPr>
          <p:cNvPr id="2665" name="Google Shape;2665;p208"/>
          <p:cNvSpPr txBox="1"/>
          <p:nvPr/>
        </p:nvSpPr>
        <p:spPr>
          <a:xfrm>
            <a:off x="584200" y="3209714"/>
            <a:ext cx="8013600" cy="11622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chemeClr val="dk1"/>
              </a:buClr>
              <a:buSzPts val="1665"/>
              <a:buFont typeface="Arial"/>
              <a:buNone/>
            </a:pPr>
            <a:r>
              <a:rPr lang="it" sz="1465">
                <a:solidFill>
                  <a:schemeClr val="dk1"/>
                </a:solidFill>
                <a:latin typeface="Poppins"/>
                <a:ea typeface="Poppins"/>
                <a:cs typeface="Poppins"/>
                <a:sym typeface="Poppins"/>
              </a:rPr>
              <a:t>if alternative A is preferred to B, and B to C, then A must be preferred to C. </a:t>
            </a:r>
            <a:endParaRPr sz="817">
              <a:latin typeface="Poppins"/>
              <a:ea typeface="Poppins"/>
              <a:cs typeface="Poppins"/>
              <a:sym typeface="Poppins"/>
            </a:endParaRPr>
          </a:p>
          <a:p>
            <a:pPr indent="0" lvl="0" marL="0" marR="0" rtl="0" algn="l">
              <a:lnSpc>
                <a:spcPct val="90000"/>
              </a:lnSpc>
              <a:spcBef>
                <a:spcPts val="800"/>
              </a:spcBef>
              <a:spcAft>
                <a:spcPts val="0"/>
              </a:spcAft>
              <a:buClr>
                <a:schemeClr val="dk1"/>
              </a:buClr>
              <a:buSzPts val="1665"/>
              <a:buFont typeface="Arial"/>
              <a:buNone/>
            </a:pPr>
            <a:r>
              <a:rPr lang="it" sz="1465">
                <a:solidFill>
                  <a:schemeClr val="dk1"/>
                </a:solidFill>
                <a:latin typeface="Poppins"/>
                <a:ea typeface="Poppins"/>
                <a:cs typeface="Poppins"/>
                <a:sym typeface="Poppins"/>
              </a:rPr>
              <a:t>When they have to make a risky decision, think of a bet,</a:t>
            </a:r>
            <a:r>
              <a:rPr b="1" lang="it" sz="1465">
                <a:solidFill>
                  <a:schemeClr val="dk1"/>
                </a:solidFill>
                <a:latin typeface="Poppins"/>
                <a:ea typeface="Poppins"/>
                <a:cs typeface="Poppins"/>
                <a:sym typeface="Poppins"/>
              </a:rPr>
              <a:t> individuals are able to calculate the expected utility</a:t>
            </a:r>
            <a:r>
              <a:rPr lang="it" sz="1465">
                <a:solidFill>
                  <a:schemeClr val="dk1"/>
                </a:solidFill>
                <a:latin typeface="Poppins"/>
                <a:ea typeface="Poppins"/>
                <a:cs typeface="Poppins"/>
                <a:sym typeface="Poppins"/>
              </a:rPr>
              <a:t>: it is the sum of the possible outcomes of the bet, i.e., the wins and losses, multiplied by the odds</a:t>
            </a:r>
            <a:endParaRPr sz="1465">
              <a:solidFill>
                <a:schemeClr val="dk1"/>
              </a:solidFill>
              <a:latin typeface="Poppins"/>
              <a:ea typeface="Poppins"/>
              <a:cs typeface="Poppins"/>
              <a:sym typeface="Poppins"/>
            </a:endParaRPr>
          </a:p>
        </p:txBody>
      </p:sp>
      <p:sp>
        <p:nvSpPr>
          <p:cNvPr id="2666" name="Google Shape;2666;p208"/>
          <p:cNvSpPr txBox="1"/>
          <p:nvPr/>
        </p:nvSpPr>
        <p:spPr>
          <a:xfrm>
            <a:off x="508397" y="428625"/>
            <a:ext cx="7341600" cy="689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lang="it" sz="3200">
                <a:solidFill>
                  <a:schemeClr val="dk1"/>
                </a:solidFill>
                <a:latin typeface="Poppins"/>
                <a:ea typeface="Poppins"/>
                <a:cs typeface="Poppins"/>
                <a:sym typeface="Poppins"/>
              </a:rPr>
              <a:t>Expected Utility Theory</a:t>
            </a:r>
            <a:endParaRPr sz="1000">
              <a:latin typeface="Poppins"/>
              <a:ea typeface="Poppins"/>
              <a:cs typeface="Poppins"/>
              <a:sym typeface="Poppins"/>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DED"/>
        </a:solidFill>
      </p:bgPr>
    </p:bg>
    <p:spTree>
      <p:nvGrpSpPr>
        <p:cNvPr id="3454" name="Shape 3454"/>
        <p:cNvGrpSpPr/>
        <p:nvPr/>
      </p:nvGrpSpPr>
      <p:grpSpPr>
        <a:xfrm>
          <a:off x="0" y="0"/>
          <a:ext cx="0" cy="0"/>
          <a:chOff x="0" y="0"/>
          <a:chExt cx="0" cy="0"/>
        </a:xfrm>
      </p:grpSpPr>
      <p:sp>
        <p:nvSpPr>
          <p:cNvPr id="3455" name="Google Shape;3455;p289"/>
          <p:cNvSpPr/>
          <p:nvPr/>
        </p:nvSpPr>
        <p:spPr>
          <a:xfrm>
            <a:off x="4689736" y="1"/>
            <a:ext cx="4454264" cy="5143499"/>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456" name="Google Shape;3456;p289"/>
          <p:cNvSpPr txBox="1"/>
          <p:nvPr>
            <p:ph type="title"/>
          </p:nvPr>
        </p:nvSpPr>
        <p:spPr>
          <a:xfrm>
            <a:off x="311700" y="2420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333132"/>
              </a:buClr>
              <a:buSzPts val="2100"/>
              <a:buFont typeface="Calibri"/>
              <a:buNone/>
            </a:pPr>
            <a:r>
              <a:rPr b="1" lang="it" sz="2700">
                <a:solidFill>
                  <a:srgbClr val="333132"/>
                </a:solidFill>
                <a:latin typeface="Poppins"/>
                <a:ea typeface="Poppins"/>
                <a:cs typeface="Poppins"/>
                <a:sym typeface="Poppins"/>
              </a:rPr>
              <a:t>Theory of Machine</a:t>
            </a:r>
            <a:endParaRPr b="1" sz="2700">
              <a:solidFill>
                <a:srgbClr val="333132"/>
              </a:solidFill>
              <a:latin typeface="Poppins"/>
              <a:ea typeface="Poppins"/>
              <a:cs typeface="Poppins"/>
              <a:sym typeface="Poppins"/>
            </a:endParaRPr>
          </a:p>
        </p:txBody>
      </p:sp>
      <p:sp>
        <p:nvSpPr>
          <p:cNvPr id="3457" name="Google Shape;3457;p289"/>
          <p:cNvSpPr txBox="1"/>
          <p:nvPr/>
        </p:nvSpPr>
        <p:spPr>
          <a:xfrm>
            <a:off x="307425" y="900425"/>
            <a:ext cx="3836100" cy="1793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it" sz="1400">
                <a:solidFill>
                  <a:schemeClr val="dk1"/>
                </a:solidFill>
                <a:highlight>
                  <a:srgbClr val="FFFF00"/>
                </a:highlight>
                <a:latin typeface="Poppins"/>
                <a:ea typeface="Poppins"/>
                <a:cs typeface="Poppins"/>
                <a:sym typeface="Poppins"/>
              </a:rPr>
              <a:t>﻿</a:t>
            </a:r>
            <a:r>
              <a:rPr b="1" lang="it" sz="1400">
                <a:solidFill>
                  <a:schemeClr val="dk1"/>
                </a:solidFill>
                <a:latin typeface="Poppins"/>
                <a:ea typeface="Poppins"/>
                <a:cs typeface="Poppins"/>
                <a:sym typeface="Poppins"/>
              </a:rPr>
              <a:t>Theory of Machine: </a:t>
            </a:r>
            <a:r>
              <a:rPr lang="it" sz="1400">
                <a:solidFill>
                  <a:schemeClr val="dk1"/>
                </a:solidFill>
                <a:latin typeface="Poppins"/>
                <a:ea typeface="Poppins"/>
                <a:cs typeface="Poppins"/>
                <a:sym typeface="Poppins"/>
              </a:rPr>
              <a:t>users’ lay theories about how algorithmic judgment works.</a:t>
            </a:r>
            <a:endParaRPr sz="1100">
              <a:latin typeface="Poppins"/>
              <a:ea typeface="Poppins"/>
              <a:cs typeface="Poppins"/>
              <a:sym typeface="Poppins"/>
            </a:endParaRPr>
          </a:p>
          <a:p>
            <a:pPr indent="0" lvl="0" marL="0" marR="0" rtl="0" algn="l">
              <a:spcBef>
                <a:spcPts val="0"/>
              </a:spcBef>
              <a:spcAft>
                <a:spcPts val="0"/>
              </a:spcAft>
              <a:buNone/>
            </a:pPr>
            <a:r>
              <a:t/>
            </a:r>
            <a:endParaRPr sz="1400">
              <a:solidFill>
                <a:schemeClr val="dk1"/>
              </a:solidFill>
              <a:latin typeface="Poppins"/>
              <a:ea typeface="Poppins"/>
              <a:cs typeface="Poppins"/>
              <a:sym typeface="Poppins"/>
            </a:endParaRPr>
          </a:p>
          <a:p>
            <a:pPr indent="0" lvl="0" marL="0" marR="0" rtl="0" algn="l">
              <a:spcBef>
                <a:spcPts val="0"/>
              </a:spcBef>
              <a:spcAft>
                <a:spcPts val="0"/>
              </a:spcAft>
              <a:buNone/>
            </a:pPr>
            <a:r>
              <a:rPr lang="it" sz="1400">
                <a:solidFill>
                  <a:schemeClr val="dk1"/>
                </a:solidFill>
                <a:latin typeface="Poppins"/>
                <a:ea typeface="Poppins"/>
                <a:cs typeface="Poppins"/>
                <a:sym typeface="Poppins"/>
              </a:rPr>
              <a:t>It defines the importance of how people expect algorithms and humans to differ, it will allow examination of how algorithmic advisors compare to human advisors. </a:t>
            </a:r>
            <a:endParaRPr sz="1100">
              <a:latin typeface="Poppins"/>
              <a:ea typeface="Poppins"/>
              <a:cs typeface="Poppins"/>
              <a:sym typeface="Poppins"/>
            </a:endParaRPr>
          </a:p>
        </p:txBody>
      </p:sp>
      <p:sp>
        <p:nvSpPr>
          <p:cNvPr id="3458" name="Google Shape;3458;p289"/>
          <p:cNvSpPr txBox="1"/>
          <p:nvPr/>
        </p:nvSpPr>
        <p:spPr>
          <a:xfrm>
            <a:off x="1743075" y="3515851"/>
            <a:ext cx="2714625" cy="900247"/>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Clr>
                <a:srgbClr val="202124"/>
              </a:buClr>
              <a:buSzPts val="1400"/>
              <a:buFont typeface="Poppins ExtraLight"/>
              <a:buNone/>
            </a:pPr>
            <a:r>
              <a:rPr i="1" lang="it" sz="1400">
                <a:solidFill>
                  <a:srgbClr val="202124"/>
                </a:solidFill>
                <a:latin typeface="Poppins ExtraLight"/>
                <a:ea typeface="Poppins ExtraLight"/>
                <a:cs typeface="Poppins ExtraLight"/>
                <a:sym typeface="Poppins ExtraLight"/>
              </a:rPr>
              <a:t>«Theory of machine, like theory of mind, requires people to consider the internal processes of another agent.»</a:t>
            </a:r>
            <a:endParaRPr i="1" sz="1400">
              <a:solidFill>
                <a:schemeClr val="dk1"/>
              </a:solidFill>
              <a:latin typeface="Poppins ExtraLight"/>
              <a:ea typeface="Poppins ExtraLight"/>
              <a:cs typeface="Poppins ExtraLight"/>
              <a:sym typeface="Poppins ExtraLight"/>
            </a:endParaRPr>
          </a:p>
        </p:txBody>
      </p:sp>
      <p:sp>
        <p:nvSpPr>
          <p:cNvPr id="3459" name="Google Shape;3459;p289"/>
          <p:cNvSpPr txBox="1"/>
          <p:nvPr/>
        </p:nvSpPr>
        <p:spPr>
          <a:xfrm>
            <a:off x="465777" y="4624500"/>
            <a:ext cx="11817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Clr>
                <a:srgbClr val="202124"/>
              </a:buClr>
              <a:buSzPts val="1400"/>
              <a:buFont typeface="Arial"/>
              <a:buNone/>
            </a:pPr>
            <a:r>
              <a:rPr lang="it" sz="1400">
                <a:solidFill>
                  <a:srgbClr val="202124"/>
                </a:solidFill>
                <a:latin typeface="Poppins"/>
                <a:ea typeface="Poppins"/>
                <a:cs typeface="Poppins"/>
                <a:sym typeface="Poppins"/>
              </a:rPr>
              <a:t>Jenn Logg</a:t>
            </a:r>
            <a:endParaRPr sz="1400">
              <a:solidFill>
                <a:schemeClr val="dk1"/>
              </a:solidFill>
              <a:latin typeface="Poppins"/>
              <a:ea typeface="Poppins"/>
              <a:cs typeface="Poppins"/>
              <a:sym typeface="Poppins"/>
            </a:endParaRPr>
          </a:p>
        </p:txBody>
      </p:sp>
      <p:pic>
        <p:nvPicPr>
          <p:cNvPr id="3460" name="Google Shape;3460;p289"/>
          <p:cNvPicPr preferRelativeResize="0"/>
          <p:nvPr/>
        </p:nvPicPr>
        <p:blipFill rotWithShape="1">
          <a:blip r:embed="rId3">
            <a:alphaModFix/>
          </a:blip>
          <a:srcRect b="0" l="0" r="0" t="0"/>
          <a:stretch/>
        </p:blipFill>
        <p:spPr>
          <a:xfrm>
            <a:off x="307800" y="3317975"/>
            <a:ext cx="1296000" cy="1296000"/>
          </a:xfrm>
          <a:custGeom>
            <a:rect b="b" l="l" r="r" t="t"/>
            <a:pathLst>
              <a:path extrusionOk="0" h="1728000" w="1728000">
                <a:moveTo>
                  <a:pt x="864000" y="0"/>
                </a:moveTo>
                <a:cubicBezTo>
                  <a:pt x="1341174" y="0"/>
                  <a:pt x="1728000" y="386826"/>
                  <a:pt x="1728000" y="864000"/>
                </a:cubicBezTo>
                <a:cubicBezTo>
                  <a:pt x="1728000" y="1341174"/>
                  <a:pt x="1341174" y="1728000"/>
                  <a:pt x="864000" y="1728000"/>
                </a:cubicBezTo>
                <a:cubicBezTo>
                  <a:pt x="386826" y="1728000"/>
                  <a:pt x="0" y="1341174"/>
                  <a:pt x="0" y="864000"/>
                </a:cubicBezTo>
                <a:cubicBezTo>
                  <a:pt x="0" y="386826"/>
                  <a:pt x="386826" y="0"/>
                  <a:pt x="864000" y="0"/>
                </a:cubicBezTo>
                <a:close/>
              </a:path>
            </a:pathLst>
          </a:custGeom>
          <a:noFill/>
          <a:ln>
            <a:noFill/>
          </a:ln>
        </p:spPr>
      </p:pic>
      <p:pic>
        <p:nvPicPr>
          <p:cNvPr id="3461" name="Google Shape;3461;p289"/>
          <p:cNvPicPr preferRelativeResize="0"/>
          <p:nvPr/>
        </p:nvPicPr>
        <p:blipFill rotWithShape="1">
          <a:blip r:embed="rId4">
            <a:alphaModFix/>
          </a:blip>
          <a:srcRect b="0" l="0" r="0" t="0"/>
          <a:stretch/>
        </p:blipFill>
        <p:spPr>
          <a:xfrm>
            <a:off x="4540860" y="384460"/>
            <a:ext cx="4800569" cy="4800569"/>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6" name="Shape 3466"/>
        <p:cNvGrpSpPr/>
        <p:nvPr/>
      </p:nvGrpSpPr>
      <p:grpSpPr>
        <a:xfrm>
          <a:off x="0" y="0"/>
          <a:ext cx="0" cy="0"/>
          <a:chOff x="0" y="0"/>
          <a:chExt cx="0" cy="0"/>
        </a:xfrm>
      </p:grpSpPr>
      <p:sp>
        <p:nvSpPr>
          <p:cNvPr id="3467" name="Google Shape;3467;p29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Poppins"/>
              <a:buNone/>
            </a:pPr>
            <a:r>
              <a:rPr b="1" lang="it">
                <a:latin typeface="Poppins"/>
                <a:ea typeface="Poppins"/>
                <a:cs typeface="Poppins"/>
                <a:sym typeface="Poppins"/>
              </a:rPr>
              <a:t>Trust Calibration and XAI</a:t>
            </a:r>
            <a:endParaRPr/>
          </a:p>
        </p:txBody>
      </p:sp>
      <p:sp>
        <p:nvSpPr>
          <p:cNvPr id="3468" name="Google Shape;3468;p290"/>
          <p:cNvSpPr/>
          <p:nvPr/>
        </p:nvSpPr>
        <p:spPr>
          <a:xfrm>
            <a:off x="-1138237" y="2266950"/>
            <a:ext cx="2652600" cy="838200"/>
          </a:xfrm>
          <a:prstGeom prst="rect">
            <a:avLst/>
          </a:prstGeom>
          <a:solidFill>
            <a:srgbClr val="F4DE4D">
              <a:alpha val="6667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a:ea typeface="Poppins"/>
              <a:cs typeface="Poppins"/>
              <a:sym typeface="Poppins"/>
            </a:endParaRPr>
          </a:p>
        </p:txBody>
      </p:sp>
      <p:grpSp>
        <p:nvGrpSpPr>
          <p:cNvPr id="3469" name="Google Shape;3469;p290"/>
          <p:cNvGrpSpPr/>
          <p:nvPr/>
        </p:nvGrpSpPr>
        <p:grpSpPr>
          <a:xfrm>
            <a:off x="1690763" y="2266950"/>
            <a:ext cx="1623938" cy="838125"/>
            <a:chOff x="1663700" y="4889500"/>
            <a:chExt cx="2165250" cy="1117500"/>
          </a:xfrm>
        </p:grpSpPr>
        <p:sp>
          <p:nvSpPr>
            <p:cNvPr id="3470" name="Google Shape;3470;p290"/>
            <p:cNvSpPr/>
            <p:nvPr/>
          </p:nvSpPr>
          <p:spPr>
            <a:xfrm>
              <a:off x="1663700" y="4889500"/>
              <a:ext cx="888900" cy="1117500"/>
            </a:xfrm>
            <a:prstGeom prst="rect">
              <a:avLst/>
            </a:prstGeom>
            <a:solidFill>
              <a:srgbClr val="F4DE4D">
                <a:alpha val="6667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a:ea typeface="Poppins"/>
                <a:cs typeface="Poppins"/>
                <a:sym typeface="Poppins"/>
              </a:endParaRPr>
            </a:p>
          </p:txBody>
        </p:sp>
        <p:sp>
          <p:nvSpPr>
            <p:cNvPr id="3471" name="Google Shape;3471;p290"/>
            <p:cNvSpPr/>
            <p:nvPr/>
          </p:nvSpPr>
          <p:spPr>
            <a:xfrm>
              <a:off x="2692400" y="4889500"/>
              <a:ext cx="565200" cy="1117500"/>
            </a:xfrm>
            <a:prstGeom prst="rect">
              <a:avLst/>
            </a:prstGeom>
            <a:solidFill>
              <a:srgbClr val="F4DE4D">
                <a:alpha val="6667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a:ea typeface="Poppins"/>
                <a:cs typeface="Poppins"/>
                <a:sym typeface="Poppins"/>
              </a:endParaRPr>
            </a:p>
          </p:txBody>
        </p:sp>
        <p:sp>
          <p:nvSpPr>
            <p:cNvPr id="3472" name="Google Shape;3472;p290"/>
            <p:cNvSpPr/>
            <p:nvPr/>
          </p:nvSpPr>
          <p:spPr>
            <a:xfrm>
              <a:off x="3359150" y="4889500"/>
              <a:ext cx="469800" cy="1117500"/>
            </a:xfrm>
            <a:prstGeom prst="rect">
              <a:avLst/>
            </a:prstGeom>
            <a:solidFill>
              <a:srgbClr val="F4DE4D">
                <a:alpha val="6667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a:ea typeface="Poppins"/>
                <a:cs typeface="Poppins"/>
                <a:sym typeface="Poppins"/>
              </a:endParaRPr>
            </a:p>
          </p:txBody>
        </p:sp>
      </p:grpSp>
      <p:sp>
        <p:nvSpPr>
          <p:cNvPr id="3473" name="Google Shape;3473;p290"/>
          <p:cNvSpPr/>
          <p:nvPr/>
        </p:nvSpPr>
        <p:spPr>
          <a:xfrm>
            <a:off x="7505700" y="2295525"/>
            <a:ext cx="2652600" cy="838200"/>
          </a:xfrm>
          <a:prstGeom prst="rect">
            <a:avLst/>
          </a:prstGeom>
          <a:solidFill>
            <a:srgbClr val="F4DE4D">
              <a:alpha val="6667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a:ea typeface="Poppins"/>
              <a:cs typeface="Poppins"/>
              <a:sym typeface="Poppins"/>
            </a:endParaRPr>
          </a:p>
        </p:txBody>
      </p:sp>
      <p:grpSp>
        <p:nvGrpSpPr>
          <p:cNvPr id="3474" name="Google Shape;3474;p290"/>
          <p:cNvGrpSpPr/>
          <p:nvPr/>
        </p:nvGrpSpPr>
        <p:grpSpPr>
          <a:xfrm flipH="1">
            <a:off x="5698329" y="2324100"/>
            <a:ext cx="1623938" cy="838125"/>
            <a:chOff x="7645400" y="5080000"/>
            <a:chExt cx="2165250" cy="1117500"/>
          </a:xfrm>
        </p:grpSpPr>
        <p:sp>
          <p:nvSpPr>
            <p:cNvPr id="3475" name="Google Shape;3475;p290"/>
            <p:cNvSpPr/>
            <p:nvPr/>
          </p:nvSpPr>
          <p:spPr>
            <a:xfrm>
              <a:off x="7645400" y="5080000"/>
              <a:ext cx="888900" cy="1117500"/>
            </a:xfrm>
            <a:prstGeom prst="rect">
              <a:avLst/>
            </a:prstGeom>
            <a:solidFill>
              <a:srgbClr val="F4DE4D">
                <a:alpha val="6667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a:ea typeface="Poppins"/>
                <a:cs typeface="Poppins"/>
                <a:sym typeface="Poppins"/>
              </a:endParaRPr>
            </a:p>
          </p:txBody>
        </p:sp>
        <p:sp>
          <p:nvSpPr>
            <p:cNvPr id="3476" name="Google Shape;3476;p290"/>
            <p:cNvSpPr/>
            <p:nvPr/>
          </p:nvSpPr>
          <p:spPr>
            <a:xfrm>
              <a:off x="8674100" y="5080000"/>
              <a:ext cx="565200" cy="1117500"/>
            </a:xfrm>
            <a:prstGeom prst="rect">
              <a:avLst/>
            </a:prstGeom>
            <a:solidFill>
              <a:srgbClr val="F4DE4D">
                <a:alpha val="6667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a:ea typeface="Poppins"/>
                <a:cs typeface="Poppins"/>
                <a:sym typeface="Poppins"/>
              </a:endParaRPr>
            </a:p>
          </p:txBody>
        </p:sp>
        <p:sp>
          <p:nvSpPr>
            <p:cNvPr id="3477" name="Google Shape;3477;p290"/>
            <p:cNvSpPr/>
            <p:nvPr/>
          </p:nvSpPr>
          <p:spPr>
            <a:xfrm>
              <a:off x="9340850" y="5080000"/>
              <a:ext cx="469800" cy="1117500"/>
            </a:xfrm>
            <a:prstGeom prst="rect">
              <a:avLst/>
            </a:prstGeom>
            <a:solidFill>
              <a:srgbClr val="F4DE4D">
                <a:alpha val="6667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Poppins"/>
                <a:ea typeface="Poppins"/>
                <a:cs typeface="Poppins"/>
                <a:sym typeface="Poppins"/>
              </a:endParaRPr>
            </a:p>
          </p:txBody>
        </p:sp>
      </p:grpSp>
      <p:pic>
        <p:nvPicPr>
          <p:cNvPr id="3478" name="Google Shape;3478;p290"/>
          <p:cNvPicPr preferRelativeResize="0"/>
          <p:nvPr/>
        </p:nvPicPr>
        <p:blipFill rotWithShape="1">
          <a:blip r:embed="rId3">
            <a:alphaModFix/>
          </a:blip>
          <a:srcRect b="0" l="0" r="0" t="0"/>
          <a:stretch/>
        </p:blipFill>
        <p:spPr>
          <a:xfrm>
            <a:off x="3879171" y="1878921"/>
            <a:ext cx="1385659" cy="1385659"/>
          </a:xfrm>
          <a:prstGeom prst="rect">
            <a:avLst/>
          </a:prstGeom>
          <a:noFill/>
          <a:ln>
            <a:noFill/>
          </a:ln>
        </p:spPr>
      </p:pic>
      <p:sp>
        <p:nvSpPr>
          <p:cNvPr id="3479" name="Google Shape;3479;p290"/>
          <p:cNvSpPr txBox="1"/>
          <p:nvPr/>
        </p:nvSpPr>
        <p:spPr>
          <a:xfrm>
            <a:off x="6029325" y="2418963"/>
            <a:ext cx="3114600" cy="531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it" sz="3000">
                <a:solidFill>
                  <a:schemeClr val="dk1"/>
                </a:solidFill>
                <a:latin typeface="Poppins"/>
                <a:ea typeface="Poppins"/>
                <a:cs typeface="Poppins"/>
                <a:sym typeface="Poppins"/>
              </a:rPr>
              <a:t>AI Overreliance</a:t>
            </a:r>
            <a:endParaRPr sz="3000">
              <a:solidFill>
                <a:schemeClr val="dk1"/>
              </a:solidFill>
              <a:latin typeface="Poppins"/>
              <a:ea typeface="Poppins"/>
              <a:cs typeface="Poppins"/>
              <a:sym typeface="Poppins"/>
            </a:endParaRPr>
          </a:p>
        </p:txBody>
      </p:sp>
      <p:sp>
        <p:nvSpPr>
          <p:cNvPr id="3480" name="Google Shape;3480;p290"/>
          <p:cNvSpPr txBox="1"/>
          <p:nvPr/>
        </p:nvSpPr>
        <p:spPr>
          <a:xfrm>
            <a:off x="0" y="2418963"/>
            <a:ext cx="2664600" cy="531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it" sz="3000">
                <a:solidFill>
                  <a:schemeClr val="dk1"/>
                </a:solidFill>
                <a:latin typeface="Poppins"/>
                <a:ea typeface="Poppins"/>
                <a:cs typeface="Poppins"/>
                <a:sym typeface="Poppins"/>
              </a:rPr>
              <a:t>AI Aversion</a:t>
            </a:r>
            <a:endParaRPr sz="3000">
              <a:solidFill>
                <a:schemeClr val="dk1"/>
              </a:solidFill>
              <a:latin typeface="Poppins"/>
              <a:ea typeface="Poppins"/>
              <a:cs typeface="Poppins"/>
              <a:sym typeface="Poppins"/>
            </a:endParaRPr>
          </a:p>
        </p:txBody>
      </p:sp>
      <p:sp>
        <p:nvSpPr>
          <p:cNvPr id="3481" name="Google Shape;3481;p290"/>
          <p:cNvSpPr txBox="1"/>
          <p:nvPr/>
        </p:nvSpPr>
        <p:spPr>
          <a:xfrm>
            <a:off x="136744" y="4869656"/>
            <a:ext cx="7609200" cy="207900"/>
          </a:xfrm>
          <a:prstGeom prst="rect">
            <a:avLst/>
          </a:prstGeom>
          <a:noFill/>
          <a:ln>
            <a:noFill/>
          </a:ln>
        </p:spPr>
        <p:txBody>
          <a:bodyPr anchorCtr="0" anchor="t" bIns="34275" lIns="68575" spcFirstLastPara="1" rIns="68575" wrap="square" tIns="34275">
            <a:spAutoFit/>
          </a:bodyPr>
          <a:lstStyle/>
          <a:p>
            <a:pPr indent="-228600" lvl="0" marL="228600" marR="0" rtl="0" algn="l">
              <a:spcBef>
                <a:spcPts val="0"/>
              </a:spcBef>
              <a:spcAft>
                <a:spcPts val="0"/>
              </a:spcAft>
              <a:buNone/>
            </a:pPr>
            <a:r>
              <a:rPr lang="it" sz="900">
                <a:solidFill>
                  <a:schemeClr val="dk1"/>
                </a:solidFill>
                <a:latin typeface="Poppins"/>
                <a:ea typeface="Poppins"/>
                <a:cs typeface="Poppins"/>
                <a:sym typeface="Poppins"/>
              </a:rPr>
              <a:t>Lee, J. D., &amp; See, K. A. (2004). Trust in automation: Designing for appropriate reliance. In </a:t>
            </a:r>
            <a:r>
              <a:rPr i="1" lang="it" sz="900">
                <a:solidFill>
                  <a:schemeClr val="dk1"/>
                </a:solidFill>
                <a:latin typeface="Poppins"/>
                <a:ea typeface="Poppins"/>
                <a:cs typeface="Poppins"/>
                <a:sym typeface="Poppins"/>
              </a:rPr>
              <a:t>Human Factors</a:t>
            </a:r>
            <a:r>
              <a:rPr lang="it" sz="900">
                <a:solidFill>
                  <a:schemeClr val="dk1"/>
                </a:solidFill>
                <a:latin typeface="Poppins"/>
                <a:ea typeface="Poppins"/>
                <a:cs typeface="Poppins"/>
                <a:sym typeface="Poppins"/>
              </a:rPr>
              <a:t> (Vol. 46, Issue 1, pp. 50–80). </a:t>
            </a:r>
            <a:endParaRPr sz="1400">
              <a:solidFill>
                <a:schemeClr val="dk1"/>
              </a:solidFill>
              <a:latin typeface="Poppins"/>
              <a:ea typeface="Poppins"/>
              <a:cs typeface="Poppins"/>
              <a:sym typeface="Poppins"/>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5" name="Shape 3485"/>
        <p:cNvGrpSpPr/>
        <p:nvPr/>
      </p:nvGrpSpPr>
      <p:grpSpPr>
        <a:xfrm>
          <a:off x="0" y="0"/>
          <a:ext cx="0" cy="0"/>
          <a:chOff x="0" y="0"/>
          <a:chExt cx="0" cy="0"/>
        </a:xfrm>
      </p:grpSpPr>
      <p:sp>
        <p:nvSpPr>
          <p:cNvPr id="3486" name="Google Shape;3486;p29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Poppins"/>
              <a:buNone/>
            </a:pPr>
            <a:r>
              <a:rPr b="1" lang="it"/>
              <a:t>How to improve decision-making?</a:t>
            </a:r>
            <a:endParaRPr/>
          </a:p>
        </p:txBody>
      </p:sp>
      <p:sp>
        <p:nvSpPr>
          <p:cNvPr id="3487" name="Google Shape;3487;p291"/>
          <p:cNvSpPr/>
          <p:nvPr/>
        </p:nvSpPr>
        <p:spPr>
          <a:xfrm rot="10800000">
            <a:off x="5841449" y="1930284"/>
            <a:ext cx="2168700" cy="1945200"/>
          </a:xfrm>
          <a:prstGeom prst="curvedRightArrow">
            <a:avLst>
              <a:gd fmla="val 25000" name="adj1"/>
              <a:gd fmla="val 50000" name="adj2"/>
              <a:gd fmla="val 25000" name="adj3"/>
            </a:avLst>
          </a:prstGeom>
          <a:solidFill>
            <a:srgbClr val="F2DF4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2DF4D"/>
              </a:solidFill>
              <a:latin typeface="Poppins"/>
              <a:ea typeface="Poppins"/>
              <a:cs typeface="Poppins"/>
              <a:sym typeface="Poppins"/>
            </a:endParaRPr>
          </a:p>
        </p:txBody>
      </p:sp>
      <p:sp>
        <p:nvSpPr>
          <p:cNvPr id="3488" name="Google Shape;3488;p291"/>
          <p:cNvSpPr/>
          <p:nvPr/>
        </p:nvSpPr>
        <p:spPr>
          <a:xfrm>
            <a:off x="1330701" y="2163587"/>
            <a:ext cx="2168700" cy="1945200"/>
          </a:xfrm>
          <a:prstGeom prst="curvedRightArrow">
            <a:avLst>
              <a:gd fmla="val 25000" name="adj1"/>
              <a:gd fmla="val 50000" name="adj2"/>
              <a:gd fmla="val 25000" name="adj3"/>
            </a:avLst>
          </a:prstGeom>
          <a:solidFill>
            <a:srgbClr val="F2DF4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Poppins"/>
              <a:ea typeface="Poppins"/>
              <a:cs typeface="Poppins"/>
              <a:sym typeface="Poppins"/>
            </a:endParaRPr>
          </a:p>
        </p:txBody>
      </p:sp>
      <p:grpSp>
        <p:nvGrpSpPr>
          <p:cNvPr id="3489" name="Google Shape;3489;p291"/>
          <p:cNvGrpSpPr/>
          <p:nvPr/>
        </p:nvGrpSpPr>
        <p:grpSpPr>
          <a:xfrm>
            <a:off x="2777173" y="1896750"/>
            <a:ext cx="3290842" cy="1350000"/>
            <a:chOff x="2169262" y="2529000"/>
            <a:chExt cx="4387789" cy="1800000"/>
          </a:xfrm>
        </p:grpSpPr>
        <p:pic>
          <p:nvPicPr>
            <p:cNvPr descr="Persona confusa con riempimento a tinta unita" id="3490" name="Google Shape;3490;p291"/>
            <p:cNvPicPr preferRelativeResize="0"/>
            <p:nvPr/>
          </p:nvPicPr>
          <p:blipFill rotWithShape="1">
            <a:blip r:embed="rId3">
              <a:alphaModFix/>
            </a:blip>
            <a:srcRect b="0" l="0" r="0" t="0"/>
            <a:stretch/>
          </p:blipFill>
          <p:spPr>
            <a:xfrm>
              <a:off x="2169262" y="2529000"/>
              <a:ext cx="1800000" cy="1800000"/>
            </a:xfrm>
            <a:prstGeom prst="rect">
              <a:avLst/>
            </a:prstGeom>
            <a:noFill/>
            <a:ln>
              <a:noFill/>
            </a:ln>
          </p:spPr>
        </p:pic>
        <p:pic>
          <p:nvPicPr>
            <p:cNvPr descr="Portatile con riempimento a tinta unita" id="3491" name="Google Shape;3491;p291"/>
            <p:cNvPicPr preferRelativeResize="0"/>
            <p:nvPr/>
          </p:nvPicPr>
          <p:blipFill rotWithShape="1">
            <a:blip r:embed="rId4">
              <a:alphaModFix/>
            </a:blip>
            <a:srcRect b="0" l="0" r="0" t="0"/>
            <a:stretch/>
          </p:blipFill>
          <p:spPr>
            <a:xfrm>
              <a:off x="4757051" y="2529000"/>
              <a:ext cx="1800000" cy="1800000"/>
            </a:xfrm>
            <a:prstGeom prst="rect">
              <a:avLst/>
            </a:prstGeom>
            <a:noFill/>
            <a:ln>
              <a:noFill/>
            </a:ln>
          </p:spPr>
        </p:pic>
        <p:sp>
          <p:nvSpPr>
            <p:cNvPr id="3492" name="Google Shape;3492;p291"/>
            <p:cNvSpPr txBox="1"/>
            <p:nvPr/>
          </p:nvSpPr>
          <p:spPr>
            <a:xfrm>
              <a:off x="3980409" y="2648659"/>
              <a:ext cx="616200" cy="1323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it" sz="6000">
                  <a:solidFill>
                    <a:schemeClr val="dk1"/>
                  </a:solidFill>
                  <a:latin typeface="Arial"/>
                  <a:ea typeface="Arial"/>
                  <a:cs typeface="Arial"/>
                  <a:sym typeface="Arial"/>
                </a:rPr>
                <a:t>+</a:t>
              </a:r>
              <a:endParaRPr b="1" sz="1400">
                <a:solidFill>
                  <a:schemeClr val="dk1"/>
                </a:solidFill>
                <a:latin typeface="Arial"/>
                <a:ea typeface="Arial"/>
                <a:cs typeface="Arial"/>
                <a:sym typeface="Arial"/>
              </a:endParaRPr>
            </a:p>
          </p:txBody>
        </p:sp>
        <p:sp>
          <p:nvSpPr>
            <p:cNvPr id="3493" name="Google Shape;3493;p291"/>
            <p:cNvSpPr txBox="1"/>
            <p:nvPr/>
          </p:nvSpPr>
          <p:spPr>
            <a:xfrm>
              <a:off x="5232364" y="2802548"/>
              <a:ext cx="1042500" cy="1015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it" sz="4500">
                  <a:solidFill>
                    <a:schemeClr val="dk1"/>
                  </a:solidFill>
                  <a:latin typeface="Arial"/>
                  <a:ea typeface="Arial"/>
                  <a:cs typeface="Arial"/>
                  <a:sym typeface="Arial"/>
                </a:rPr>
                <a:t>AI</a:t>
              </a:r>
              <a:endParaRPr b="1" sz="900">
                <a:solidFill>
                  <a:schemeClr val="dk1"/>
                </a:solidFill>
                <a:latin typeface="Arial"/>
                <a:ea typeface="Arial"/>
                <a:cs typeface="Arial"/>
                <a:sym typeface="Arial"/>
              </a:endParaRPr>
            </a:p>
          </p:txBody>
        </p:sp>
      </p:grpSp>
      <p:sp>
        <p:nvSpPr>
          <p:cNvPr id="3494" name="Google Shape;3494;p291"/>
          <p:cNvSpPr/>
          <p:nvPr/>
        </p:nvSpPr>
        <p:spPr>
          <a:xfrm>
            <a:off x="3562581" y="3418465"/>
            <a:ext cx="2168700" cy="456900"/>
          </a:xfrm>
          <a:prstGeom prst="rect">
            <a:avLst/>
          </a:prstGeom>
          <a:solidFill>
            <a:srgbClr val="F2DF4D"/>
          </a:solidFill>
          <a:ln cap="flat" cmpd="sng" w="38100">
            <a:solidFill>
              <a:srgbClr val="30303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it" sz="1400">
                <a:solidFill>
                  <a:srgbClr val="303030"/>
                </a:solidFill>
                <a:latin typeface="Poppins"/>
                <a:ea typeface="Poppins"/>
                <a:cs typeface="Poppins"/>
                <a:sym typeface="Poppins"/>
              </a:rPr>
              <a:t>Dynamic Trust C.</a:t>
            </a:r>
            <a:endParaRPr sz="1100"/>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9" name="Shape 3499"/>
        <p:cNvGrpSpPr/>
        <p:nvPr/>
      </p:nvGrpSpPr>
      <p:grpSpPr>
        <a:xfrm>
          <a:off x="0" y="0"/>
          <a:ext cx="0" cy="0"/>
          <a:chOff x="0" y="0"/>
          <a:chExt cx="0" cy="0"/>
        </a:xfrm>
      </p:grpSpPr>
      <p:sp>
        <p:nvSpPr>
          <p:cNvPr id="3500" name="Google Shape;3500;p292"/>
          <p:cNvSpPr/>
          <p:nvPr/>
        </p:nvSpPr>
        <p:spPr>
          <a:xfrm>
            <a:off x="3362325" y="0"/>
            <a:ext cx="5781675" cy="5143500"/>
          </a:xfrm>
          <a:prstGeom prst="rect">
            <a:avLst/>
          </a:prstGeom>
          <a:solidFill>
            <a:srgbClr val="F2DF4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501" name="Google Shape;3501;p292"/>
          <p:cNvSpPr txBox="1"/>
          <p:nvPr>
            <p:ph type="title"/>
          </p:nvPr>
        </p:nvSpPr>
        <p:spPr>
          <a:xfrm>
            <a:off x="129862" y="1720500"/>
            <a:ext cx="3033900" cy="1111725"/>
          </a:xfrm>
          <a:prstGeom prst="rect">
            <a:avLst/>
          </a:prstGeom>
          <a:noFill/>
          <a:ln>
            <a:noFill/>
          </a:ln>
        </p:spPr>
        <p:txBody>
          <a:bodyPr anchorCtr="0" anchor="b" bIns="68575" lIns="68575" spcFirstLastPara="1" rIns="68575" wrap="square" tIns="68575">
            <a:noAutofit/>
          </a:bodyPr>
          <a:lstStyle/>
          <a:p>
            <a:pPr indent="0" lvl="0" marL="0" rtl="0" algn="ctr">
              <a:lnSpc>
                <a:spcPct val="90000"/>
              </a:lnSpc>
              <a:spcBef>
                <a:spcPts val="0"/>
              </a:spcBef>
              <a:spcAft>
                <a:spcPts val="0"/>
              </a:spcAft>
              <a:buClr>
                <a:schemeClr val="dk1"/>
              </a:buClr>
              <a:buSzPts val="700"/>
              <a:buFont typeface="Calibri"/>
              <a:buNone/>
            </a:pPr>
            <a:r>
              <a:rPr b="1" lang="it" sz="2700"/>
              <a:t>To sum up</a:t>
            </a:r>
            <a:endParaRPr b="1" sz="2600">
              <a:latin typeface="Poppins"/>
              <a:ea typeface="Poppins"/>
              <a:cs typeface="Poppins"/>
              <a:sym typeface="Poppins"/>
            </a:endParaRPr>
          </a:p>
        </p:txBody>
      </p:sp>
      <p:sp>
        <p:nvSpPr>
          <p:cNvPr id="3502" name="Google Shape;3502;p292"/>
          <p:cNvSpPr/>
          <p:nvPr/>
        </p:nvSpPr>
        <p:spPr>
          <a:xfrm>
            <a:off x="3960652" y="3408300"/>
            <a:ext cx="539151" cy="540000"/>
          </a:xfrm>
          <a:prstGeom prst="ellipse">
            <a:avLst/>
          </a:prstGeom>
          <a:solidFill>
            <a:srgbClr val="7B7B7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Quattrocento Sans"/>
              <a:ea typeface="Quattrocento Sans"/>
              <a:cs typeface="Quattrocento Sans"/>
              <a:sym typeface="Quattrocento Sans"/>
            </a:endParaRPr>
          </a:p>
        </p:txBody>
      </p:sp>
      <p:sp>
        <p:nvSpPr>
          <p:cNvPr id="3503" name="Google Shape;3503;p292"/>
          <p:cNvSpPr/>
          <p:nvPr/>
        </p:nvSpPr>
        <p:spPr>
          <a:xfrm>
            <a:off x="3960228" y="2292225"/>
            <a:ext cx="540000" cy="540000"/>
          </a:xfrm>
          <a:prstGeom prst="ellipse">
            <a:avLst/>
          </a:prstGeom>
          <a:solidFill>
            <a:srgbClr val="7B7B7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Quattrocento Sans"/>
              <a:ea typeface="Quattrocento Sans"/>
              <a:cs typeface="Quattrocento Sans"/>
              <a:sym typeface="Quattrocento Sans"/>
            </a:endParaRPr>
          </a:p>
        </p:txBody>
      </p:sp>
      <p:sp>
        <p:nvSpPr>
          <p:cNvPr id="3504" name="Google Shape;3504;p292"/>
          <p:cNvSpPr/>
          <p:nvPr/>
        </p:nvSpPr>
        <p:spPr>
          <a:xfrm>
            <a:off x="3960228" y="1147575"/>
            <a:ext cx="540000" cy="540000"/>
          </a:xfrm>
          <a:prstGeom prst="ellipse">
            <a:avLst/>
          </a:prstGeom>
          <a:solidFill>
            <a:srgbClr val="7B7B7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Quattrocento Sans"/>
              <a:ea typeface="Quattrocento Sans"/>
              <a:cs typeface="Quattrocento Sans"/>
              <a:sym typeface="Quattrocento Sans"/>
            </a:endParaRPr>
          </a:p>
        </p:txBody>
      </p:sp>
      <p:sp>
        <p:nvSpPr>
          <p:cNvPr id="3505" name="Google Shape;3505;p292"/>
          <p:cNvSpPr txBox="1"/>
          <p:nvPr/>
        </p:nvSpPr>
        <p:spPr>
          <a:xfrm>
            <a:off x="4572000" y="1157801"/>
            <a:ext cx="4572000" cy="484748"/>
          </a:xfrm>
          <a:prstGeom prst="rect">
            <a:avLst/>
          </a:prstGeom>
          <a:noFill/>
          <a:ln>
            <a:noFill/>
          </a:ln>
        </p:spPr>
        <p:txBody>
          <a:bodyPr anchorCtr="0" anchor="t" bIns="34275" lIns="67500" spcFirstLastPara="1" rIns="67500" wrap="square" tIns="34275">
            <a:spAutoFit/>
          </a:bodyPr>
          <a:lstStyle/>
          <a:p>
            <a:pPr indent="0" lvl="0" marL="101600" marR="0" rtl="0" algn="l">
              <a:spcBef>
                <a:spcPts val="0"/>
              </a:spcBef>
              <a:spcAft>
                <a:spcPts val="0"/>
              </a:spcAft>
              <a:buNone/>
            </a:pPr>
            <a:r>
              <a:rPr b="1" lang="it" sz="1400">
                <a:solidFill>
                  <a:schemeClr val="dk1"/>
                </a:solidFill>
                <a:latin typeface="Poppins"/>
                <a:ea typeface="Poppins"/>
                <a:cs typeface="Poppins"/>
                <a:sym typeface="Poppins"/>
              </a:rPr>
              <a:t>People erroneously avoid algorithms after seeing them err</a:t>
            </a:r>
            <a:endParaRPr sz="1400">
              <a:solidFill>
                <a:schemeClr val="dk1"/>
              </a:solidFill>
              <a:latin typeface="Calibri"/>
              <a:ea typeface="Calibri"/>
              <a:cs typeface="Calibri"/>
              <a:sym typeface="Calibri"/>
            </a:endParaRPr>
          </a:p>
        </p:txBody>
      </p:sp>
      <p:sp>
        <p:nvSpPr>
          <p:cNvPr id="3506" name="Google Shape;3506;p292"/>
          <p:cNvSpPr txBox="1"/>
          <p:nvPr/>
        </p:nvSpPr>
        <p:spPr>
          <a:xfrm>
            <a:off x="4572000" y="2347976"/>
            <a:ext cx="4572000" cy="715800"/>
          </a:xfrm>
          <a:prstGeom prst="rect">
            <a:avLst/>
          </a:prstGeom>
          <a:noFill/>
          <a:ln>
            <a:noFill/>
          </a:ln>
        </p:spPr>
        <p:txBody>
          <a:bodyPr anchorCtr="0" anchor="t" bIns="34275" lIns="67500" spcFirstLastPara="1" rIns="67500" wrap="square" tIns="34275">
            <a:spAutoFit/>
          </a:bodyPr>
          <a:lstStyle/>
          <a:p>
            <a:pPr indent="0" lvl="0" marL="101600" marR="0" rtl="0" algn="l">
              <a:lnSpc>
                <a:spcPct val="100000"/>
              </a:lnSpc>
              <a:spcBef>
                <a:spcPts val="0"/>
              </a:spcBef>
              <a:spcAft>
                <a:spcPts val="0"/>
              </a:spcAft>
              <a:buNone/>
            </a:pPr>
            <a:r>
              <a:rPr b="1" lang="it" sz="1400">
                <a:solidFill>
                  <a:schemeClr val="dk1"/>
                </a:solidFill>
                <a:latin typeface="Poppins"/>
                <a:ea typeface="Poppins"/>
                <a:cs typeface="Poppins"/>
                <a:sym typeface="Poppins"/>
              </a:rPr>
              <a:t>﻿People are less likely to use the best possible algorithm in decision domains that are more likely to be unpredictable</a:t>
            </a:r>
            <a:endParaRPr sz="1400">
              <a:solidFill>
                <a:schemeClr val="dk1"/>
              </a:solidFill>
              <a:latin typeface="Poppins"/>
              <a:ea typeface="Poppins"/>
              <a:cs typeface="Poppins"/>
              <a:sym typeface="Poppins"/>
            </a:endParaRPr>
          </a:p>
        </p:txBody>
      </p:sp>
      <p:sp>
        <p:nvSpPr>
          <p:cNvPr id="3507" name="Google Shape;3507;p292"/>
          <p:cNvSpPr txBox="1"/>
          <p:nvPr/>
        </p:nvSpPr>
        <p:spPr>
          <a:xfrm>
            <a:off x="4572000" y="3481000"/>
            <a:ext cx="4572000" cy="715800"/>
          </a:xfrm>
          <a:prstGeom prst="rect">
            <a:avLst/>
          </a:prstGeom>
          <a:noFill/>
          <a:ln>
            <a:noFill/>
          </a:ln>
        </p:spPr>
        <p:txBody>
          <a:bodyPr anchorCtr="0" anchor="t" bIns="34275" lIns="67500" spcFirstLastPara="1" rIns="67500" wrap="square" tIns="34275">
            <a:spAutoFit/>
          </a:bodyPr>
          <a:lstStyle/>
          <a:p>
            <a:pPr indent="0" lvl="0" marL="101600" marR="0" rtl="0" algn="l">
              <a:lnSpc>
                <a:spcPct val="100000"/>
              </a:lnSpc>
              <a:spcBef>
                <a:spcPts val="0"/>
              </a:spcBef>
              <a:spcAft>
                <a:spcPts val="0"/>
              </a:spcAft>
              <a:buNone/>
            </a:pPr>
            <a:r>
              <a:rPr b="1" lang="it" sz="1400">
                <a:solidFill>
                  <a:schemeClr val="dk1"/>
                </a:solidFill>
                <a:latin typeface="Poppins"/>
                <a:ea typeface="Poppins"/>
                <a:cs typeface="Poppins"/>
                <a:sym typeface="Poppins"/>
              </a:rPr>
              <a:t>﻿People are more prone to use imperfect algorithms if they can slightly modify them, this can be related to their perceived control</a:t>
            </a:r>
            <a:endParaRPr sz="1400">
              <a:solidFill>
                <a:schemeClr val="dk1"/>
              </a:solidFill>
              <a:latin typeface="Poppins"/>
              <a:ea typeface="Poppins"/>
              <a:cs typeface="Poppins"/>
              <a:sym typeface="Poppins"/>
            </a:endParaRPr>
          </a:p>
        </p:txBody>
      </p:sp>
      <p:sp>
        <p:nvSpPr>
          <p:cNvPr id="3508" name="Google Shape;3508;p292"/>
          <p:cNvSpPr txBox="1"/>
          <p:nvPr/>
        </p:nvSpPr>
        <p:spPr>
          <a:xfrm>
            <a:off x="4095750" y="1200150"/>
            <a:ext cx="238125" cy="484748"/>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it" sz="2700">
                <a:solidFill>
                  <a:schemeClr val="lt1"/>
                </a:solidFill>
                <a:latin typeface="Poppins"/>
                <a:ea typeface="Poppins"/>
                <a:cs typeface="Poppins"/>
                <a:sym typeface="Poppins"/>
              </a:rPr>
              <a:t>1</a:t>
            </a:r>
            <a:endParaRPr sz="1100"/>
          </a:p>
        </p:txBody>
      </p:sp>
      <p:sp>
        <p:nvSpPr>
          <p:cNvPr id="3509" name="Google Shape;3509;p292"/>
          <p:cNvSpPr txBox="1"/>
          <p:nvPr/>
        </p:nvSpPr>
        <p:spPr>
          <a:xfrm>
            <a:off x="4063541" y="2319851"/>
            <a:ext cx="238125" cy="484748"/>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it" sz="2700">
                <a:solidFill>
                  <a:schemeClr val="lt1"/>
                </a:solidFill>
                <a:latin typeface="Poppins"/>
                <a:ea typeface="Poppins"/>
                <a:cs typeface="Poppins"/>
                <a:sym typeface="Poppins"/>
              </a:rPr>
              <a:t>2</a:t>
            </a:r>
            <a:endParaRPr sz="1100"/>
          </a:p>
        </p:txBody>
      </p:sp>
      <p:sp>
        <p:nvSpPr>
          <p:cNvPr id="3510" name="Google Shape;3510;p292"/>
          <p:cNvSpPr txBox="1"/>
          <p:nvPr/>
        </p:nvSpPr>
        <p:spPr>
          <a:xfrm>
            <a:off x="4057650" y="3448050"/>
            <a:ext cx="238125" cy="484748"/>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it" sz="2700">
                <a:solidFill>
                  <a:schemeClr val="lt1"/>
                </a:solidFill>
                <a:latin typeface="Poppins"/>
                <a:ea typeface="Poppins"/>
                <a:cs typeface="Poppins"/>
                <a:sym typeface="Poppins"/>
              </a:rPr>
              <a:t>3</a:t>
            </a:r>
            <a:endParaRPr sz="1100"/>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DD4D"/>
        </a:solidFill>
      </p:bgPr>
    </p:bg>
    <p:spTree>
      <p:nvGrpSpPr>
        <p:cNvPr id="3514" name="Shape 3514"/>
        <p:cNvGrpSpPr/>
        <p:nvPr/>
      </p:nvGrpSpPr>
      <p:grpSpPr>
        <a:xfrm>
          <a:off x="0" y="0"/>
          <a:ext cx="0" cy="0"/>
          <a:chOff x="0" y="0"/>
          <a:chExt cx="0" cy="0"/>
        </a:xfrm>
      </p:grpSpPr>
      <p:sp>
        <p:nvSpPr>
          <p:cNvPr id="3515" name="Google Shape;3515;p293"/>
          <p:cNvSpPr txBox="1"/>
          <p:nvPr/>
        </p:nvSpPr>
        <p:spPr>
          <a:xfrm>
            <a:off x="-2399231" y="-1274829"/>
            <a:ext cx="3525300" cy="55407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60000"/>
              <a:buFont typeface="Arial"/>
              <a:buNone/>
            </a:pPr>
            <a:r>
              <a:rPr lang="it" sz="60000">
                <a:solidFill>
                  <a:schemeClr val="dk1"/>
                </a:solidFill>
                <a:latin typeface="Poppins"/>
                <a:ea typeface="Poppins"/>
                <a:cs typeface="Poppins"/>
                <a:sym typeface="Poppins"/>
              </a:rPr>
              <a:t>7</a:t>
            </a:r>
            <a:endParaRPr sz="1100">
              <a:latin typeface="Poppins"/>
              <a:ea typeface="Poppins"/>
              <a:cs typeface="Poppins"/>
              <a:sym typeface="Poppins"/>
            </a:endParaRPr>
          </a:p>
        </p:txBody>
      </p:sp>
      <p:sp>
        <p:nvSpPr>
          <p:cNvPr id="3516" name="Google Shape;3516;p293"/>
          <p:cNvSpPr txBox="1"/>
          <p:nvPr>
            <p:ph idx="1" type="body"/>
          </p:nvPr>
        </p:nvSpPr>
        <p:spPr>
          <a:xfrm>
            <a:off x="1619776" y="1775925"/>
            <a:ext cx="6606000" cy="19716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lt1"/>
              </a:buClr>
              <a:buSzPts val="4500"/>
              <a:buNone/>
            </a:pPr>
            <a:r>
              <a:rPr lang="it">
                <a:latin typeface="Poppins"/>
                <a:ea typeface="Poppins"/>
                <a:cs typeface="Poppins"/>
                <a:sym typeface="Poppins"/>
              </a:rPr>
              <a:t>Human-Centered AI</a:t>
            </a:r>
            <a:endParaRPr>
              <a:latin typeface="Poppins"/>
              <a:ea typeface="Poppins"/>
              <a:cs typeface="Poppins"/>
              <a:sym typeface="Poppins"/>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0" name="Shape 3520"/>
        <p:cNvGrpSpPr/>
        <p:nvPr/>
      </p:nvGrpSpPr>
      <p:grpSpPr>
        <a:xfrm>
          <a:off x="0" y="0"/>
          <a:ext cx="0" cy="0"/>
          <a:chOff x="0" y="0"/>
          <a:chExt cx="0" cy="0"/>
        </a:xfrm>
      </p:grpSpPr>
      <p:pic>
        <p:nvPicPr>
          <p:cNvPr id="3521" name="Google Shape;3521;p294"/>
          <p:cNvPicPr preferRelativeResize="0"/>
          <p:nvPr/>
        </p:nvPicPr>
        <p:blipFill>
          <a:blip r:embed="rId3">
            <a:alphaModFix/>
          </a:blip>
          <a:stretch>
            <a:fillRect/>
          </a:stretch>
        </p:blipFill>
        <p:spPr>
          <a:xfrm>
            <a:off x="-34350" y="-21600"/>
            <a:ext cx="3636650" cy="5355925"/>
          </a:xfrm>
          <a:prstGeom prst="rect">
            <a:avLst/>
          </a:prstGeom>
          <a:noFill/>
          <a:ln>
            <a:noFill/>
          </a:ln>
        </p:spPr>
      </p:pic>
      <p:sp>
        <p:nvSpPr>
          <p:cNvPr id="3522" name="Google Shape;3522;p294"/>
          <p:cNvSpPr txBox="1"/>
          <p:nvPr>
            <p:ph idx="1" type="body"/>
          </p:nvPr>
        </p:nvSpPr>
        <p:spPr>
          <a:xfrm>
            <a:off x="4366400" y="188425"/>
            <a:ext cx="4031100" cy="769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400"/>
              <a:buNone/>
            </a:pPr>
            <a:r>
              <a:rPr b="1" lang="it" sz="2400">
                <a:latin typeface="Poppins"/>
                <a:ea typeface="Poppins"/>
                <a:cs typeface="Poppins"/>
                <a:sym typeface="Poppins"/>
              </a:rPr>
              <a:t>Human-Centered AI</a:t>
            </a:r>
            <a:endParaRPr b="1">
              <a:latin typeface="Poppins"/>
              <a:ea typeface="Poppins"/>
              <a:cs typeface="Poppins"/>
              <a:sym typeface="Poppins"/>
            </a:endParaRPr>
          </a:p>
        </p:txBody>
      </p:sp>
      <p:sp>
        <p:nvSpPr>
          <p:cNvPr id="3523" name="Google Shape;3523;p294"/>
          <p:cNvSpPr txBox="1"/>
          <p:nvPr>
            <p:ph idx="4294967295" type="body"/>
          </p:nvPr>
        </p:nvSpPr>
        <p:spPr>
          <a:xfrm>
            <a:off x="4357655" y="1144175"/>
            <a:ext cx="4039800" cy="2256300"/>
          </a:xfrm>
          <a:prstGeom prst="rect">
            <a:avLst/>
          </a:prstGeom>
          <a:noFill/>
          <a:ln>
            <a:noFill/>
          </a:ln>
        </p:spPr>
        <p:txBody>
          <a:bodyPr anchorCtr="0" anchor="t" bIns="34275" lIns="68575" spcFirstLastPara="1" rIns="68575" wrap="square" tIns="34275">
            <a:noAutofit/>
          </a:bodyPr>
          <a:lstStyle/>
          <a:p>
            <a:pPr indent="0" lvl="0" marL="0" rtl="0" algn="l">
              <a:lnSpc>
                <a:spcPct val="170000"/>
              </a:lnSpc>
              <a:spcBef>
                <a:spcPts val="0"/>
              </a:spcBef>
              <a:spcAft>
                <a:spcPts val="0"/>
              </a:spcAft>
              <a:buClr>
                <a:schemeClr val="dk1"/>
              </a:buClr>
              <a:buSzPts val="900"/>
              <a:buNone/>
            </a:pPr>
            <a:r>
              <a:rPr lang="it" sz="1200">
                <a:latin typeface="Poppins"/>
                <a:ea typeface="Poppins"/>
                <a:cs typeface="Poppins"/>
                <a:sym typeface="Poppins"/>
              </a:rPr>
              <a:t>HCAI framework guides designers to </a:t>
            </a:r>
            <a:r>
              <a:rPr b="1" lang="it" sz="1200">
                <a:latin typeface="Poppins"/>
                <a:ea typeface="Poppins"/>
                <a:cs typeface="Poppins"/>
                <a:sym typeface="Poppins"/>
              </a:rPr>
              <a:t>give users appropriate control</a:t>
            </a:r>
            <a:r>
              <a:rPr lang="it" sz="1200">
                <a:latin typeface="Poppins"/>
                <a:ea typeface="Poppins"/>
                <a:cs typeface="Poppins"/>
                <a:sym typeface="Poppins"/>
              </a:rPr>
              <a:t> while providing </a:t>
            </a:r>
            <a:r>
              <a:rPr b="1" lang="it" sz="1200">
                <a:latin typeface="Poppins"/>
                <a:ea typeface="Poppins"/>
                <a:cs typeface="Poppins"/>
                <a:sym typeface="Poppins"/>
              </a:rPr>
              <a:t>high levels of automation</a:t>
            </a:r>
            <a:r>
              <a:rPr lang="it" sz="1200">
                <a:latin typeface="Poppins"/>
                <a:ea typeface="Poppins"/>
                <a:cs typeface="Poppins"/>
                <a:sym typeface="Poppins"/>
              </a:rPr>
              <a:t>. When successful, these technologies </a:t>
            </a:r>
            <a:r>
              <a:rPr lang="it" sz="1200" u="sng">
                <a:latin typeface="Poppins"/>
                <a:ea typeface="Poppins"/>
                <a:cs typeface="Poppins"/>
                <a:sym typeface="Poppins"/>
              </a:rPr>
              <a:t>amplify</a:t>
            </a:r>
            <a:r>
              <a:rPr lang="it" sz="1200">
                <a:latin typeface="Poppins"/>
                <a:ea typeface="Poppins"/>
                <a:cs typeface="Poppins"/>
                <a:sym typeface="Poppins"/>
              </a:rPr>
              <a:t>, </a:t>
            </a:r>
            <a:r>
              <a:rPr lang="it" sz="1200" u="sng">
                <a:latin typeface="Poppins"/>
                <a:ea typeface="Poppins"/>
                <a:cs typeface="Poppins"/>
                <a:sym typeface="Poppins"/>
              </a:rPr>
              <a:t>augment</a:t>
            </a:r>
            <a:r>
              <a:rPr lang="it" sz="1200">
                <a:latin typeface="Poppins"/>
                <a:ea typeface="Poppins"/>
                <a:cs typeface="Poppins"/>
                <a:sym typeface="Poppins"/>
              </a:rPr>
              <a:t>, </a:t>
            </a:r>
            <a:r>
              <a:rPr lang="it" sz="1200" u="sng">
                <a:latin typeface="Poppins"/>
                <a:ea typeface="Poppins"/>
                <a:cs typeface="Poppins"/>
                <a:sym typeface="Poppins"/>
              </a:rPr>
              <a:t>enhance</a:t>
            </a:r>
            <a:r>
              <a:rPr lang="it" sz="1200">
                <a:latin typeface="Poppins"/>
                <a:ea typeface="Poppins"/>
                <a:cs typeface="Poppins"/>
                <a:sym typeface="Poppins"/>
              </a:rPr>
              <a:t>, and </a:t>
            </a:r>
            <a:r>
              <a:rPr lang="it" sz="1200" u="sng">
                <a:latin typeface="Poppins"/>
                <a:ea typeface="Poppins"/>
                <a:cs typeface="Poppins"/>
                <a:sym typeface="Poppins"/>
              </a:rPr>
              <a:t>empower</a:t>
            </a:r>
            <a:r>
              <a:rPr lang="it" sz="1200">
                <a:latin typeface="Poppins"/>
                <a:ea typeface="Poppins"/>
                <a:cs typeface="Poppins"/>
                <a:sym typeface="Poppins"/>
              </a:rPr>
              <a:t> users, </a:t>
            </a:r>
            <a:r>
              <a:rPr i="1" lang="it" sz="1200">
                <a:latin typeface="Poppins"/>
                <a:ea typeface="Poppins"/>
                <a:cs typeface="Poppins"/>
                <a:sym typeface="Poppins"/>
              </a:rPr>
              <a:t>increasing their </a:t>
            </a:r>
            <a:r>
              <a:rPr i="1" lang="it" sz="1200" u="sng">
                <a:latin typeface="Poppins"/>
                <a:ea typeface="Poppins"/>
                <a:cs typeface="Poppins"/>
                <a:sym typeface="Poppins"/>
              </a:rPr>
              <a:t>performance</a:t>
            </a:r>
            <a:r>
              <a:rPr lang="it" sz="1200">
                <a:latin typeface="Poppins"/>
                <a:ea typeface="Poppins"/>
                <a:cs typeface="Poppins"/>
                <a:sym typeface="Poppins"/>
              </a:rPr>
              <a:t>. </a:t>
            </a:r>
            <a:endParaRPr sz="1200">
              <a:latin typeface="Poppins"/>
              <a:ea typeface="Poppins"/>
              <a:cs typeface="Poppins"/>
              <a:sym typeface="Poppins"/>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7" name="Shape 3527"/>
        <p:cNvGrpSpPr/>
        <p:nvPr/>
      </p:nvGrpSpPr>
      <p:grpSpPr>
        <a:xfrm>
          <a:off x="0" y="0"/>
          <a:ext cx="0" cy="0"/>
          <a:chOff x="0" y="0"/>
          <a:chExt cx="0" cy="0"/>
        </a:xfrm>
      </p:grpSpPr>
      <p:sp>
        <p:nvSpPr>
          <p:cNvPr id="3528" name="Google Shape;3528;p295"/>
          <p:cNvSpPr/>
          <p:nvPr/>
        </p:nvSpPr>
        <p:spPr>
          <a:xfrm>
            <a:off x="1310700" y="1291350"/>
            <a:ext cx="2052000" cy="2569200"/>
          </a:xfrm>
          <a:prstGeom prst="rect">
            <a:avLst/>
          </a:prstGeom>
          <a:solidFill>
            <a:srgbClr val="F4DD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529" name="Google Shape;3529;p295"/>
          <p:cNvSpPr/>
          <p:nvPr/>
        </p:nvSpPr>
        <p:spPr>
          <a:xfrm>
            <a:off x="3552700" y="1291350"/>
            <a:ext cx="2052000" cy="2569200"/>
          </a:xfrm>
          <a:prstGeom prst="rect">
            <a:avLst/>
          </a:prstGeom>
          <a:solidFill>
            <a:srgbClr val="F4DD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530" name="Google Shape;3530;p295"/>
          <p:cNvSpPr/>
          <p:nvPr/>
        </p:nvSpPr>
        <p:spPr>
          <a:xfrm>
            <a:off x="5794700" y="1291350"/>
            <a:ext cx="2052000" cy="2569200"/>
          </a:xfrm>
          <a:prstGeom prst="rect">
            <a:avLst/>
          </a:prstGeom>
          <a:solidFill>
            <a:srgbClr val="F4DD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531" name="Google Shape;3531;p295"/>
          <p:cNvSpPr txBox="1"/>
          <p:nvPr>
            <p:ph idx="4294967295" type="body"/>
          </p:nvPr>
        </p:nvSpPr>
        <p:spPr>
          <a:xfrm>
            <a:off x="508396" y="428625"/>
            <a:ext cx="7492500" cy="689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3000"/>
              <a:buNone/>
            </a:pPr>
            <a:r>
              <a:rPr b="1" i="0" lang="it" sz="3000" u="none" cap="none" strike="noStrike">
                <a:solidFill>
                  <a:schemeClr val="dk1"/>
                </a:solidFill>
                <a:latin typeface="Poppins"/>
                <a:ea typeface="Poppins"/>
                <a:cs typeface="Poppins"/>
                <a:sym typeface="Poppins"/>
              </a:rPr>
              <a:t>HCAI: Six Grand Challenges</a:t>
            </a:r>
            <a:endParaRPr>
              <a:latin typeface="Poppins"/>
              <a:ea typeface="Poppins"/>
              <a:cs typeface="Poppins"/>
              <a:sym typeface="Poppins"/>
            </a:endParaRPr>
          </a:p>
        </p:txBody>
      </p:sp>
      <p:sp>
        <p:nvSpPr>
          <p:cNvPr id="3532" name="Google Shape;3532;p295"/>
          <p:cNvSpPr txBox="1"/>
          <p:nvPr>
            <p:ph idx="1" type="body"/>
          </p:nvPr>
        </p:nvSpPr>
        <p:spPr>
          <a:xfrm>
            <a:off x="1392632" y="2933642"/>
            <a:ext cx="1881600" cy="877500"/>
          </a:xfrm>
          <a:prstGeom prst="rect">
            <a:avLst/>
          </a:prstGeom>
          <a:noFill/>
          <a:ln>
            <a:noFill/>
          </a:ln>
        </p:spPr>
        <p:txBody>
          <a:bodyPr anchorCtr="0" anchor="t" bIns="34275" lIns="68575" spcFirstLastPara="1" rIns="68575" wrap="square" tIns="34275">
            <a:normAutofit/>
          </a:bodyPr>
          <a:lstStyle/>
          <a:p>
            <a:pPr indent="0" lvl="0" marL="0" rtl="0" algn="l">
              <a:lnSpc>
                <a:spcPct val="160000"/>
              </a:lnSpc>
              <a:spcBef>
                <a:spcPts val="0"/>
              </a:spcBef>
              <a:spcAft>
                <a:spcPts val="0"/>
              </a:spcAft>
              <a:buClr>
                <a:schemeClr val="dk1"/>
              </a:buClr>
              <a:buSzPts val="900"/>
              <a:buNone/>
            </a:pPr>
            <a:r>
              <a:rPr lang="it" sz="900">
                <a:latin typeface="Poppins"/>
                <a:ea typeface="Poppins"/>
                <a:cs typeface="Poppins"/>
                <a:sym typeface="Poppins"/>
              </a:rPr>
              <a:t>AI should prioritize human well-being and societal benefits.</a:t>
            </a:r>
            <a:endParaRPr>
              <a:latin typeface="Poppins"/>
              <a:ea typeface="Poppins"/>
              <a:cs typeface="Poppins"/>
              <a:sym typeface="Poppins"/>
            </a:endParaRPr>
          </a:p>
        </p:txBody>
      </p:sp>
      <p:sp>
        <p:nvSpPr>
          <p:cNvPr id="3533" name="Google Shape;3533;p295"/>
          <p:cNvSpPr txBox="1"/>
          <p:nvPr>
            <p:ph idx="4294967295" type="body"/>
          </p:nvPr>
        </p:nvSpPr>
        <p:spPr>
          <a:xfrm>
            <a:off x="1307456" y="2610284"/>
            <a:ext cx="2052000" cy="2808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chemeClr val="dk1"/>
              </a:buClr>
              <a:buSzPts val="1500"/>
              <a:buNone/>
            </a:pPr>
            <a:r>
              <a:rPr b="1" lang="it" sz="1200">
                <a:latin typeface="Poppins"/>
                <a:ea typeface="Poppins"/>
                <a:cs typeface="Poppins"/>
                <a:sym typeface="Poppins"/>
              </a:rPr>
              <a:t>User Well-being</a:t>
            </a:r>
            <a:endParaRPr b="1" sz="1200">
              <a:latin typeface="Poppins"/>
              <a:ea typeface="Poppins"/>
              <a:cs typeface="Poppins"/>
              <a:sym typeface="Poppins"/>
            </a:endParaRPr>
          </a:p>
        </p:txBody>
      </p:sp>
      <p:sp>
        <p:nvSpPr>
          <p:cNvPr id="3534" name="Google Shape;3534;p295"/>
          <p:cNvSpPr txBox="1"/>
          <p:nvPr>
            <p:ph idx="4294967295" type="body"/>
          </p:nvPr>
        </p:nvSpPr>
        <p:spPr>
          <a:xfrm>
            <a:off x="3629091" y="2913395"/>
            <a:ext cx="1881600" cy="877500"/>
          </a:xfrm>
          <a:prstGeom prst="rect">
            <a:avLst/>
          </a:prstGeom>
          <a:noFill/>
          <a:ln>
            <a:noFill/>
          </a:ln>
        </p:spPr>
        <p:txBody>
          <a:bodyPr anchorCtr="0" anchor="t" bIns="34275" lIns="68575" spcFirstLastPara="1" rIns="68575" wrap="square" tIns="34275">
            <a:normAutofit fontScale="92500" lnSpcReduction="20000"/>
          </a:bodyPr>
          <a:lstStyle/>
          <a:p>
            <a:pPr indent="0" lvl="0" marL="0" rtl="0" algn="l">
              <a:lnSpc>
                <a:spcPct val="150000"/>
              </a:lnSpc>
              <a:spcBef>
                <a:spcPts val="0"/>
              </a:spcBef>
              <a:spcAft>
                <a:spcPts val="0"/>
              </a:spcAft>
              <a:buClr>
                <a:schemeClr val="dk1"/>
              </a:buClr>
              <a:buSzPct val="100000"/>
              <a:buNone/>
            </a:pPr>
            <a:r>
              <a:rPr lang="it" sz="900">
                <a:latin typeface="Poppins"/>
                <a:ea typeface="Poppins"/>
                <a:cs typeface="Poppins"/>
                <a:sym typeface="Poppins"/>
              </a:rPr>
              <a:t>AI systems should be created with ethical considerations and responsible design practices.</a:t>
            </a:r>
            <a:endParaRPr>
              <a:latin typeface="Poppins"/>
              <a:ea typeface="Poppins"/>
              <a:cs typeface="Poppins"/>
              <a:sym typeface="Poppins"/>
            </a:endParaRPr>
          </a:p>
          <a:p>
            <a:pPr indent="0" lvl="0" marL="0" rtl="0" algn="l">
              <a:lnSpc>
                <a:spcPct val="150000"/>
              </a:lnSpc>
              <a:spcBef>
                <a:spcPts val="800"/>
              </a:spcBef>
              <a:spcAft>
                <a:spcPts val="0"/>
              </a:spcAft>
              <a:buClr>
                <a:schemeClr val="dk1"/>
              </a:buClr>
              <a:buSzPct val="100000"/>
              <a:buNone/>
            </a:pPr>
            <a:r>
              <a:t/>
            </a:r>
            <a:endParaRPr sz="900">
              <a:latin typeface="Poppins"/>
              <a:ea typeface="Poppins"/>
              <a:cs typeface="Poppins"/>
              <a:sym typeface="Poppins"/>
            </a:endParaRPr>
          </a:p>
        </p:txBody>
      </p:sp>
      <p:sp>
        <p:nvSpPr>
          <p:cNvPr id="3535" name="Google Shape;3535;p295"/>
          <p:cNvSpPr txBox="1"/>
          <p:nvPr>
            <p:ph idx="4294967295" type="body"/>
          </p:nvPr>
        </p:nvSpPr>
        <p:spPr>
          <a:xfrm>
            <a:off x="3543914" y="2610284"/>
            <a:ext cx="2052000" cy="280800"/>
          </a:xfrm>
          <a:prstGeom prst="rect">
            <a:avLst/>
          </a:prstGeom>
          <a:noFill/>
          <a:ln>
            <a:noFill/>
          </a:ln>
        </p:spPr>
        <p:txBody>
          <a:bodyPr anchorCtr="0" anchor="t" bIns="34275" lIns="68575" spcFirstLastPara="1" rIns="68575" wrap="square" tIns="34275">
            <a:normAutofit/>
          </a:bodyPr>
          <a:lstStyle/>
          <a:p>
            <a:pPr indent="0" lvl="0" marL="0" rtl="0" algn="ctr">
              <a:lnSpc>
                <a:spcPct val="70000"/>
              </a:lnSpc>
              <a:spcBef>
                <a:spcPts val="0"/>
              </a:spcBef>
              <a:spcAft>
                <a:spcPts val="0"/>
              </a:spcAft>
              <a:buClr>
                <a:schemeClr val="dk1"/>
              </a:buClr>
              <a:buSzPts val="1388"/>
              <a:buNone/>
            </a:pPr>
            <a:r>
              <a:rPr b="1" lang="it" sz="1200">
                <a:latin typeface="Poppins"/>
                <a:ea typeface="Poppins"/>
                <a:cs typeface="Poppins"/>
                <a:sym typeface="Poppins"/>
              </a:rPr>
              <a:t>Responsible</a:t>
            </a:r>
            <a:endParaRPr b="1" sz="1200">
              <a:latin typeface="Poppins"/>
              <a:ea typeface="Poppins"/>
              <a:cs typeface="Poppins"/>
              <a:sym typeface="Poppins"/>
            </a:endParaRPr>
          </a:p>
        </p:txBody>
      </p:sp>
      <p:sp>
        <p:nvSpPr>
          <p:cNvPr id="3536" name="Google Shape;3536;p295"/>
          <p:cNvSpPr txBox="1"/>
          <p:nvPr>
            <p:ph idx="4294967295" type="body"/>
          </p:nvPr>
        </p:nvSpPr>
        <p:spPr>
          <a:xfrm>
            <a:off x="5883133" y="2914052"/>
            <a:ext cx="1881600" cy="877500"/>
          </a:xfrm>
          <a:prstGeom prst="rect">
            <a:avLst/>
          </a:prstGeom>
          <a:noFill/>
          <a:ln>
            <a:noFill/>
          </a:ln>
        </p:spPr>
        <p:txBody>
          <a:bodyPr anchorCtr="0" anchor="t" bIns="34275" lIns="68575" spcFirstLastPara="1" rIns="68575" wrap="square" tIns="34275">
            <a:normAutofit/>
          </a:bodyPr>
          <a:lstStyle/>
          <a:p>
            <a:pPr indent="0" lvl="0" marL="0" rtl="0" algn="l">
              <a:lnSpc>
                <a:spcPct val="150000"/>
              </a:lnSpc>
              <a:spcBef>
                <a:spcPts val="0"/>
              </a:spcBef>
              <a:spcAft>
                <a:spcPts val="0"/>
              </a:spcAft>
              <a:buClr>
                <a:schemeClr val="dk1"/>
              </a:buClr>
              <a:buSzPts val="900"/>
              <a:buNone/>
            </a:pPr>
            <a:r>
              <a:rPr lang="it" sz="900">
                <a:latin typeface="Poppins"/>
                <a:ea typeface="Poppins"/>
                <a:cs typeface="Poppins"/>
                <a:sym typeface="Poppins"/>
              </a:rPr>
              <a:t>AI should maintain and protect individuals’ privacy rights.</a:t>
            </a:r>
            <a:endParaRPr>
              <a:latin typeface="Poppins"/>
              <a:ea typeface="Poppins"/>
              <a:cs typeface="Poppins"/>
              <a:sym typeface="Poppins"/>
            </a:endParaRPr>
          </a:p>
        </p:txBody>
      </p:sp>
      <p:sp>
        <p:nvSpPr>
          <p:cNvPr id="3537" name="Google Shape;3537;p295"/>
          <p:cNvSpPr txBox="1"/>
          <p:nvPr>
            <p:ph idx="4294967295" type="body"/>
          </p:nvPr>
        </p:nvSpPr>
        <p:spPr>
          <a:xfrm>
            <a:off x="5797957" y="2610284"/>
            <a:ext cx="2052000" cy="280800"/>
          </a:xfrm>
          <a:prstGeom prst="rect">
            <a:avLst/>
          </a:prstGeom>
          <a:noFill/>
          <a:ln>
            <a:noFill/>
          </a:ln>
        </p:spPr>
        <p:txBody>
          <a:bodyPr anchorCtr="0" anchor="t" bIns="34275" lIns="68575" spcFirstLastPara="1" rIns="68575" wrap="square" tIns="34275">
            <a:normAutofit/>
          </a:bodyPr>
          <a:lstStyle/>
          <a:p>
            <a:pPr indent="0" lvl="0" marL="0" rtl="0" algn="ctr">
              <a:lnSpc>
                <a:spcPct val="70000"/>
              </a:lnSpc>
              <a:spcBef>
                <a:spcPts val="0"/>
              </a:spcBef>
              <a:spcAft>
                <a:spcPts val="0"/>
              </a:spcAft>
              <a:buClr>
                <a:schemeClr val="dk1"/>
              </a:buClr>
              <a:buSzPts val="1388"/>
              <a:buNone/>
            </a:pPr>
            <a:r>
              <a:rPr b="1" lang="it" sz="1200">
                <a:latin typeface="Poppins"/>
                <a:ea typeface="Poppins"/>
                <a:cs typeface="Poppins"/>
                <a:sym typeface="Poppins"/>
              </a:rPr>
              <a:t>Privacy</a:t>
            </a:r>
            <a:endParaRPr b="1" sz="1200">
              <a:latin typeface="Poppins"/>
              <a:ea typeface="Poppins"/>
              <a:cs typeface="Poppins"/>
              <a:sym typeface="Poppins"/>
            </a:endParaRPr>
          </a:p>
        </p:txBody>
      </p:sp>
      <p:pic>
        <p:nvPicPr>
          <p:cNvPr id="3538" name="Google Shape;3538;p295"/>
          <p:cNvPicPr preferRelativeResize="0"/>
          <p:nvPr>
            <p:ph idx="2" type="pic"/>
          </p:nvPr>
        </p:nvPicPr>
        <p:blipFill rotWithShape="1">
          <a:blip r:embed="rId3">
            <a:alphaModFix/>
          </a:blip>
          <a:srcRect b="0" l="16302" r="16302" t="0"/>
          <a:stretch/>
        </p:blipFill>
        <p:spPr>
          <a:xfrm>
            <a:off x="1821806" y="1418304"/>
            <a:ext cx="1023300" cy="1023936"/>
          </a:xfrm>
          <a:prstGeom prst="rect">
            <a:avLst/>
          </a:prstGeom>
          <a:noFill/>
          <a:ln>
            <a:noFill/>
          </a:ln>
        </p:spPr>
      </p:pic>
      <p:pic>
        <p:nvPicPr>
          <p:cNvPr id="3539" name="Google Shape;3539;p295"/>
          <p:cNvPicPr preferRelativeResize="0"/>
          <p:nvPr>
            <p:ph idx="3" type="pic"/>
          </p:nvPr>
        </p:nvPicPr>
        <p:blipFill rotWithShape="1">
          <a:blip r:embed="rId4">
            <a:alphaModFix/>
          </a:blip>
          <a:srcRect b="0" l="16344" r="16337" t="0"/>
          <a:stretch/>
        </p:blipFill>
        <p:spPr>
          <a:xfrm>
            <a:off x="4058264" y="1418304"/>
            <a:ext cx="1023300" cy="1023936"/>
          </a:xfrm>
          <a:prstGeom prst="rect">
            <a:avLst/>
          </a:prstGeom>
          <a:noFill/>
          <a:ln>
            <a:noFill/>
          </a:ln>
        </p:spPr>
      </p:pic>
      <p:pic>
        <p:nvPicPr>
          <p:cNvPr id="3540" name="Google Shape;3540;p295"/>
          <p:cNvPicPr preferRelativeResize="0"/>
          <p:nvPr>
            <p:ph idx="4" type="pic"/>
          </p:nvPr>
        </p:nvPicPr>
        <p:blipFill rotWithShape="1">
          <a:blip r:embed="rId5">
            <a:alphaModFix/>
          </a:blip>
          <a:srcRect b="0" l="16344" r="16337" t="0"/>
          <a:stretch/>
        </p:blipFill>
        <p:spPr>
          <a:xfrm>
            <a:off x="6312307" y="1418304"/>
            <a:ext cx="1023300" cy="1023936"/>
          </a:xfrm>
          <a:prstGeom prst="rect">
            <a:avLst/>
          </a:prstGeom>
          <a:noFill/>
          <a:ln>
            <a:noFill/>
          </a:ln>
        </p:spPr>
      </p:pic>
      <p:sp>
        <p:nvSpPr>
          <p:cNvPr id="3541" name="Google Shape;3541;p295"/>
          <p:cNvSpPr txBox="1"/>
          <p:nvPr/>
        </p:nvSpPr>
        <p:spPr>
          <a:xfrm>
            <a:off x="1392632" y="1418304"/>
            <a:ext cx="2859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it" sz="1800">
                <a:solidFill>
                  <a:schemeClr val="dk1"/>
                </a:solidFill>
                <a:latin typeface="Poppins"/>
                <a:ea typeface="Poppins"/>
                <a:cs typeface="Poppins"/>
                <a:sym typeface="Poppins"/>
              </a:rPr>
              <a:t>1</a:t>
            </a:r>
            <a:endParaRPr sz="1100">
              <a:latin typeface="Poppins"/>
              <a:ea typeface="Poppins"/>
              <a:cs typeface="Poppins"/>
              <a:sym typeface="Poppins"/>
            </a:endParaRPr>
          </a:p>
        </p:txBody>
      </p:sp>
      <p:sp>
        <p:nvSpPr>
          <p:cNvPr id="3542" name="Google Shape;3542;p295"/>
          <p:cNvSpPr txBox="1"/>
          <p:nvPr/>
        </p:nvSpPr>
        <p:spPr>
          <a:xfrm>
            <a:off x="3629091" y="1418304"/>
            <a:ext cx="2859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it" sz="1800">
                <a:solidFill>
                  <a:schemeClr val="dk1"/>
                </a:solidFill>
                <a:latin typeface="Poppins"/>
                <a:ea typeface="Poppins"/>
                <a:cs typeface="Poppins"/>
                <a:sym typeface="Poppins"/>
              </a:rPr>
              <a:t>2</a:t>
            </a:r>
            <a:endParaRPr sz="1100">
              <a:latin typeface="Poppins"/>
              <a:ea typeface="Poppins"/>
              <a:cs typeface="Poppins"/>
              <a:sym typeface="Poppins"/>
            </a:endParaRPr>
          </a:p>
        </p:txBody>
      </p:sp>
      <p:sp>
        <p:nvSpPr>
          <p:cNvPr id="3543" name="Google Shape;3543;p295"/>
          <p:cNvSpPr txBox="1"/>
          <p:nvPr/>
        </p:nvSpPr>
        <p:spPr>
          <a:xfrm>
            <a:off x="5865550" y="1418304"/>
            <a:ext cx="2859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it" sz="1800">
                <a:solidFill>
                  <a:schemeClr val="dk1"/>
                </a:solidFill>
                <a:latin typeface="Poppins"/>
                <a:ea typeface="Poppins"/>
                <a:cs typeface="Poppins"/>
                <a:sym typeface="Poppins"/>
              </a:rPr>
              <a:t>3</a:t>
            </a:r>
            <a:endParaRPr sz="1100">
              <a:latin typeface="Poppins"/>
              <a:ea typeface="Poppins"/>
              <a:cs typeface="Poppins"/>
              <a:sym typeface="Poppins"/>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7" name="Shape 3547"/>
        <p:cNvGrpSpPr/>
        <p:nvPr/>
      </p:nvGrpSpPr>
      <p:grpSpPr>
        <a:xfrm>
          <a:off x="0" y="0"/>
          <a:ext cx="0" cy="0"/>
          <a:chOff x="0" y="0"/>
          <a:chExt cx="0" cy="0"/>
        </a:xfrm>
      </p:grpSpPr>
      <p:sp>
        <p:nvSpPr>
          <p:cNvPr id="3548" name="Google Shape;3548;p296"/>
          <p:cNvSpPr/>
          <p:nvPr/>
        </p:nvSpPr>
        <p:spPr>
          <a:xfrm>
            <a:off x="1310700" y="1291350"/>
            <a:ext cx="2052000" cy="2569200"/>
          </a:xfrm>
          <a:prstGeom prst="rect">
            <a:avLst/>
          </a:prstGeom>
          <a:solidFill>
            <a:srgbClr val="F4DD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549" name="Google Shape;3549;p296"/>
          <p:cNvSpPr/>
          <p:nvPr/>
        </p:nvSpPr>
        <p:spPr>
          <a:xfrm>
            <a:off x="3552700" y="1291350"/>
            <a:ext cx="2052000" cy="2569200"/>
          </a:xfrm>
          <a:prstGeom prst="rect">
            <a:avLst/>
          </a:prstGeom>
          <a:solidFill>
            <a:srgbClr val="F4DD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550" name="Google Shape;3550;p296"/>
          <p:cNvSpPr/>
          <p:nvPr/>
        </p:nvSpPr>
        <p:spPr>
          <a:xfrm>
            <a:off x="5794700" y="1291350"/>
            <a:ext cx="2052000" cy="2569200"/>
          </a:xfrm>
          <a:prstGeom prst="rect">
            <a:avLst/>
          </a:prstGeom>
          <a:solidFill>
            <a:srgbClr val="F4DD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551" name="Google Shape;3551;p296"/>
          <p:cNvSpPr txBox="1"/>
          <p:nvPr>
            <p:ph idx="4294967295" type="body"/>
          </p:nvPr>
        </p:nvSpPr>
        <p:spPr>
          <a:xfrm>
            <a:off x="508396" y="428625"/>
            <a:ext cx="7492500" cy="689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3000"/>
              <a:buNone/>
            </a:pPr>
            <a:r>
              <a:rPr b="1" i="0" lang="it" sz="3000" u="none" cap="none" strike="noStrike">
                <a:solidFill>
                  <a:schemeClr val="dk1"/>
                </a:solidFill>
                <a:latin typeface="Poppins"/>
                <a:ea typeface="Poppins"/>
                <a:cs typeface="Poppins"/>
                <a:sym typeface="Poppins"/>
              </a:rPr>
              <a:t>HCAI: Six Grand Challenges</a:t>
            </a:r>
            <a:endParaRPr>
              <a:latin typeface="Poppins"/>
              <a:ea typeface="Poppins"/>
              <a:cs typeface="Poppins"/>
              <a:sym typeface="Poppins"/>
            </a:endParaRPr>
          </a:p>
        </p:txBody>
      </p:sp>
      <p:sp>
        <p:nvSpPr>
          <p:cNvPr id="3552" name="Google Shape;3552;p296"/>
          <p:cNvSpPr txBox="1"/>
          <p:nvPr>
            <p:ph idx="1" type="body"/>
          </p:nvPr>
        </p:nvSpPr>
        <p:spPr>
          <a:xfrm>
            <a:off x="1392632" y="2933642"/>
            <a:ext cx="1881600" cy="877500"/>
          </a:xfrm>
          <a:prstGeom prst="rect">
            <a:avLst/>
          </a:prstGeom>
          <a:noFill/>
          <a:ln>
            <a:noFill/>
          </a:ln>
        </p:spPr>
        <p:txBody>
          <a:bodyPr anchorCtr="0" anchor="t" bIns="34275" lIns="68575" spcFirstLastPara="1" rIns="68575" wrap="square" tIns="34275">
            <a:normAutofit/>
          </a:bodyPr>
          <a:lstStyle/>
          <a:p>
            <a:pPr indent="0" lvl="0" marL="0" rtl="0" algn="l">
              <a:lnSpc>
                <a:spcPct val="160000"/>
              </a:lnSpc>
              <a:spcBef>
                <a:spcPts val="0"/>
              </a:spcBef>
              <a:spcAft>
                <a:spcPts val="0"/>
              </a:spcAft>
              <a:buClr>
                <a:schemeClr val="dk1"/>
              </a:buClr>
              <a:buSzPts val="900"/>
              <a:buNone/>
            </a:pPr>
            <a:r>
              <a:rPr lang="it" sz="900">
                <a:latin typeface="Poppins"/>
                <a:ea typeface="Poppins"/>
                <a:cs typeface="Poppins"/>
                <a:sym typeface="Poppins"/>
              </a:rPr>
              <a:t>AI should be developed with a focus on human needs and usability</a:t>
            </a:r>
            <a:endParaRPr>
              <a:latin typeface="Poppins"/>
              <a:ea typeface="Poppins"/>
              <a:cs typeface="Poppins"/>
              <a:sym typeface="Poppins"/>
            </a:endParaRPr>
          </a:p>
        </p:txBody>
      </p:sp>
      <p:sp>
        <p:nvSpPr>
          <p:cNvPr id="3553" name="Google Shape;3553;p296"/>
          <p:cNvSpPr txBox="1"/>
          <p:nvPr>
            <p:ph idx="4294967295" type="body"/>
          </p:nvPr>
        </p:nvSpPr>
        <p:spPr>
          <a:xfrm>
            <a:off x="1307456" y="2610284"/>
            <a:ext cx="2052000" cy="2808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chemeClr val="dk1"/>
              </a:buClr>
              <a:buSzPts val="1500"/>
              <a:buNone/>
            </a:pPr>
            <a:r>
              <a:rPr b="1" lang="it" sz="1200">
                <a:latin typeface="Poppins"/>
                <a:ea typeface="Poppins"/>
                <a:cs typeface="Poppins"/>
                <a:sym typeface="Poppins"/>
              </a:rPr>
              <a:t>Human-Centered </a:t>
            </a:r>
            <a:endParaRPr b="1" sz="1200">
              <a:latin typeface="Poppins"/>
              <a:ea typeface="Poppins"/>
              <a:cs typeface="Poppins"/>
              <a:sym typeface="Poppins"/>
            </a:endParaRPr>
          </a:p>
        </p:txBody>
      </p:sp>
      <p:sp>
        <p:nvSpPr>
          <p:cNvPr id="3554" name="Google Shape;3554;p296"/>
          <p:cNvSpPr txBox="1"/>
          <p:nvPr>
            <p:ph idx="4294967295" type="body"/>
          </p:nvPr>
        </p:nvSpPr>
        <p:spPr>
          <a:xfrm>
            <a:off x="3629091" y="2913395"/>
            <a:ext cx="1881600" cy="877500"/>
          </a:xfrm>
          <a:prstGeom prst="rect">
            <a:avLst/>
          </a:prstGeom>
          <a:noFill/>
          <a:ln>
            <a:noFill/>
          </a:ln>
        </p:spPr>
        <p:txBody>
          <a:bodyPr anchorCtr="0" anchor="t" bIns="34275" lIns="68575" spcFirstLastPara="1" rIns="68575" wrap="square" tIns="34275">
            <a:normAutofit/>
          </a:bodyPr>
          <a:lstStyle/>
          <a:p>
            <a:pPr indent="0" lvl="0" marL="0" rtl="0" algn="l">
              <a:lnSpc>
                <a:spcPct val="150000"/>
              </a:lnSpc>
              <a:spcBef>
                <a:spcPts val="0"/>
              </a:spcBef>
              <a:spcAft>
                <a:spcPts val="0"/>
              </a:spcAft>
              <a:buClr>
                <a:schemeClr val="dk1"/>
              </a:buClr>
              <a:buSzPts val="900"/>
              <a:buNone/>
            </a:pPr>
            <a:r>
              <a:rPr lang="it" sz="900">
                <a:latin typeface="Poppins"/>
                <a:ea typeface="Poppins"/>
                <a:cs typeface="Poppins"/>
                <a:sym typeface="Poppins"/>
              </a:rPr>
              <a:t>AI should have frameworks for governance that align with human values and goals</a:t>
            </a:r>
            <a:endParaRPr>
              <a:latin typeface="Poppins"/>
              <a:ea typeface="Poppins"/>
              <a:cs typeface="Poppins"/>
              <a:sym typeface="Poppins"/>
            </a:endParaRPr>
          </a:p>
        </p:txBody>
      </p:sp>
      <p:sp>
        <p:nvSpPr>
          <p:cNvPr id="3555" name="Google Shape;3555;p296"/>
          <p:cNvSpPr txBox="1"/>
          <p:nvPr>
            <p:ph idx="4294967295" type="body"/>
          </p:nvPr>
        </p:nvSpPr>
        <p:spPr>
          <a:xfrm>
            <a:off x="3543914" y="2610284"/>
            <a:ext cx="2052000" cy="2808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chemeClr val="dk1"/>
              </a:buClr>
              <a:buSzPts val="1500"/>
              <a:buNone/>
            </a:pPr>
            <a:r>
              <a:rPr b="1" lang="it" sz="1200">
                <a:latin typeface="Poppins"/>
                <a:ea typeface="Poppins"/>
                <a:cs typeface="Poppins"/>
                <a:sym typeface="Poppins"/>
              </a:rPr>
              <a:t>Oversight</a:t>
            </a:r>
            <a:endParaRPr b="1" sz="1200">
              <a:latin typeface="Poppins"/>
              <a:ea typeface="Poppins"/>
              <a:cs typeface="Poppins"/>
              <a:sym typeface="Poppins"/>
            </a:endParaRPr>
          </a:p>
        </p:txBody>
      </p:sp>
      <p:sp>
        <p:nvSpPr>
          <p:cNvPr id="3556" name="Google Shape;3556;p296"/>
          <p:cNvSpPr txBox="1"/>
          <p:nvPr>
            <p:ph idx="4294967295" type="body"/>
          </p:nvPr>
        </p:nvSpPr>
        <p:spPr>
          <a:xfrm>
            <a:off x="5883133" y="2914052"/>
            <a:ext cx="1881600" cy="877500"/>
          </a:xfrm>
          <a:prstGeom prst="rect">
            <a:avLst/>
          </a:prstGeom>
          <a:noFill/>
          <a:ln>
            <a:noFill/>
          </a:ln>
        </p:spPr>
        <p:txBody>
          <a:bodyPr anchorCtr="0" anchor="t" bIns="34275" lIns="68575" spcFirstLastPara="1" rIns="68575" wrap="square" tIns="34275">
            <a:normAutofit fontScale="92500" lnSpcReduction="20000"/>
          </a:bodyPr>
          <a:lstStyle/>
          <a:p>
            <a:pPr indent="0" lvl="0" marL="0" rtl="0" algn="l">
              <a:lnSpc>
                <a:spcPct val="150000"/>
              </a:lnSpc>
              <a:spcBef>
                <a:spcPts val="0"/>
              </a:spcBef>
              <a:spcAft>
                <a:spcPts val="0"/>
              </a:spcAft>
              <a:buClr>
                <a:schemeClr val="dk1"/>
              </a:buClr>
              <a:buSzPct val="100000"/>
              <a:buNone/>
            </a:pPr>
            <a:r>
              <a:rPr lang="it" sz="900">
                <a:latin typeface="Poppins"/>
                <a:ea typeface="Poppins"/>
                <a:cs typeface="Poppins"/>
                <a:sym typeface="Poppins"/>
              </a:rPr>
              <a:t>AI should interact with humans in a way that respects their cognitive abilities and does not overwhelm or mislead them.</a:t>
            </a:r>
            <a:endParaRPr>
              <a:latin typeface="Poppins"/>
              <a:ea typeface="Poppins"/>
              <a:cs typeface="Poppins"/>
              <a:sym typeface="Poppins"/>
            </a:endParaRPr>
          </a:p>
        </p:txBody>
      </p:sp>
      <p:sp>
        <p:nvSpPr>
          <p:cNvPr id="3557" name="Google Shape;3557;p296"/>
          <p:cNvSpPr txBox="1"/>
          <p:nvPr>
            <p:ph idx="4294967295" type="body"/>
          </p:nvPr>
        </p:nvSpPr>
        <p:spPr>
          <a:xfrm>
            <a:off x="5797957" y="2610284"/>
            <a:ext cx="2052000" cy="2808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chemeClr val="dk1"/>
              </a:buClr>
              <a:buSzPts val="1500"/>
              <a:buNone/>
            </a:pPr>
            <a:r>
              <a:rPr b="1" lang="it" sz="1200">
                <a:latin typeface="Poppins"/>
                <a:ea typeface="Poppins"/>
                <a:cs typeface="Poppins"/>
                <a:sym typeface="Poppins"/>
              </a:rPr>
              <a:t>Human Cognition</a:t>
            </a:r>
            <a:endParaRPr b="1" sz="1200">
              <a:latin typeface="Poppins"/>
              <a:ea typeface="Poppins"/>
              <a:cs typeface="Poppins"/>
              <a:sym typeface="Poppins"/>
            </a:endParaRPr>
          </a:p>
        </p:txBody>
      </p:sp>
      <p:pic>
        <p:nvPicPr>
          <p:cNvPr id="3558" name="Google Shape;3558;p296"/>
          <p:cNvPicPr preferRelativeResize="0"/>
          <p:nvPr>
            <p:ph idx="2" type="pic"/>
          </p:nvPr>
        </p:nvPicPr>
        <p:blipFill rotWithShape="1">
          <a:blip r:embed="rId3">
            <a:alphaModFix/>
          </a:blip>
          <a:srcRect b="0" l="16302" r="16302" t="0"/>
          <a:stretch/>
        </p:blipFill>
        <p:spPr>
          <a:xfrm>
            <a:off x="1821806" y="1418304"/>
            <a:ext cx="1023300" cy="1023936"/>
          </a:xfrm>
          <a:prstGeom prst="rect">
            <a:avLst/>
          </a:prstGeom>
          <a:noFill/>
          <a:ln>
            <a:noFill/>
          </a:ln>
        </p:spPr>
      </p:pic>
      <p:pic>
        <p:nvPicPr>
          <p:cNvPr id="3559" name="Google Shape;3559;p296"/>
          <p:cNvPicPr preferRelativeResize="0"/>
          <p:nvPr>
            <p:ph idx="3" type="pic"/>
          </p:nvPr>
        </p:nvPicPr>
        <p:blipFill rotWithShape="1">
          <a:blip r:embed="rId4">
            <a:alphaModFix/>
          </a:blip>
          <a:srcRect b="0" l="16344" r="16337" t="0"/>
          <a:stretch/>
        </p:blipFill>
        <p:spPr>
          <a:xfrm>
            <a:off x="4058264" y="1418304"/>
            <a:ext cx="1023300" cy="1023936"/>
          </a:xfrm>
          <a:prstGeom prst="rect">
            <a:avLst/>
          </a:prstGeom>
          <a:noFill/>
          <a:ln>
            <a:noFill/>
          </a:ln>
        </p:spPr>
      </p:pic>
      <p:pic>
        <p:nvPicPr>
          <p:cNvPr id="3560" name="Google Shape;3560;p296"/>
          <p:cNvPicPr preferRelativeResize="0"/>
          <p:nvPr>
            <p:ph idx="4" type="pic"/>
          </p:nvPr>
        </p:nvPicPr>
        <p:blipFill rotWithShape="1">
          <a:blip r:embed="rId5">
            <a:alphaModFix/>
          </a:blip>
          <a:srcRect b="0" l="16344" r="16337" t="0"/>
          <a:stretch/>
        </p:blipFill>
        <p:spPr>
          <a:xfrm>
            <a:off x="6312307" y="1418304"/>
            <a:ext cx="1023300" cy="1023936"/>
          </a:xfrm>
          <a:prstGeom prst="rect">
            <a:avLst/>
          </a:prstGeom>
          <a:noFill/>
          <a:ln>
            <a:noFill/>
          </a:ln>
        </p:spPr>
      </p:pic>
      <p:sp>
        <p:nvSpPr>
          <p:cNvPr id="3561" name="Google Shape;3561;p296"/>
          <p:cNvSpPr txBox="1"/>
          <p:nvPr/>
        </p:nvSpPr>
        <p:spPr>
          <a:xfrm>
            <a:off x="1392632" y="1418304"/>
            <a:ext cx="2859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it" sz="1800">
                <a:solidFill>
                  <a:schemeClr val="dk1"/>
                </a:solidFill>
                <a:latin typeface="Poppins"/>
                <a:ea typeface="Poppins"/>
                <a:cs typeface="Poppins"/>
                <a:sym typeface="Poppins"/>
              </a:rPr>
              <a:t>4</a:t>
            </a:r>
            <a:endParaRPr sz="1100">
              <a:latin typeface="Poppins"/>
              <a:ea typeface="Poppins"/>
              <a:cs typeface="Poppins"/>
              <a:sym typeface="Poppins"/>
            </a:endParaRPr>
          </a:p>
        </p:txBody>
      </p:sp>
      <p:sp>
        <p:nvSpPr>
          <p:cNvPr id="3562" name="Google Shape;3562;p296"/>
          <p:cNvSpPr txBox="1"/>
          <p:nvPr/>
        </p:nvSpPr>
        <p:spPr>
          <a:xfrm>
            <a:off x="3629091" y="1418304"/>
            <a:ext cx="2859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it" sz="1800">
                <a:solidFill>
                  <a:schemeClr val="dk1"/>
                </a:solidFill>
                <a:latin typeface="Poppins"/>
                <a:ea typeface="Poppins"/>
                <a:cs typeface="Poppins"/>
                <a:sym typeface="Poppins"/>
              </a:rPr>
              <a:t>5</a:t>
            </a:r>
            <a:endParaRPr sz="1100">
              <a:latin typeface="Poppins"/>
              <a:ea typeface="Poppins"/>
              <a:cs typeface="Poppins"/>
              <a:sym typeface="Poppins"/>
            </a:endParaRPr>
          </a:p>
        </p:txBody>
      </p:sp>
      <p:sp>
        <p:nvSpPr>
          <p:cNvPr id="3563" name="Google Shape;3563;p296"/>
          <p:cNvSpPr txBox="1"/>
          <p:nvPr/>
        </p:nvSpPr>
        <p:spPr>
          <a:xfrm>
            <a:off x="5865550" y="1418304"/>
            <a:ext cx="2859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it" sz="1800">
                <a:solidFill>
                  <a:schemeClr val="dk1"/>
                </a:solidFill>
                <a:latin typeface="Poppins"/>
                <a:ea typeface="Poppins"/>
                <a:cs typeface="Poppins"/>
                <a:sym typeface="Poppins"/>
              </a:rPr>
              <a:t>6</a:t>
            </a:r>
            <a:endParaRPr sz="1100">
              <a:latin typeface="Poppins"/>
              <a:ea typeface="Poppins"/>
              <a:cs typeface="Poppins"/>
              <a:sym typeface="Poppins"/>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7" name="Shape 3567"/>
        <p:cNvGrpSpPr/>
        <p:nvPr/>
      </p:nvGrpSpPr>
      <p:grpSpPr>
        <a:xfrm>
          <a:off x="0" y="0"/>
          <a:ext cx="0" cy="0"/>
          <a:chOff x="0" y="0"/>
          <a:chExt cx="0" cy="0"/>
        </a:xfrm>
      </p:grpSpPr>
      <p:sp>
        <p:nvSpPr>
          <p:cNvPr id="3568" name="Google Shape;3568;p297"/>
          <p:cNvSpPr/>
          <p:nvPr/>
        </p:nvSpPr>
        <p:spPr>
          <a:xfrm>
            <a:off x="1310700" y="1291350"/>
            <a:ext cx="2052000" cy="2569200"/>
          </a:xfrm>
          <a:prstGeom prst="rect">
            <a:avLst/>
          </a:prstGeom>
          <a:solidFill>
            <a:srgbClr val="F4DD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569" name="Google Shape;3569;p297"/>
          <p:cNvSpPr/>
          <p:nvPr/>
        </p:nvSpPr>
        <p:spPr>
          <a:xfrm>
            <a:off x="3552700" y="1291350"/>
            <a:ext cx="2052000" cy="2569200"/>
          </a:xfrm>
          <a:prstGeom prst="rect">
            <a:avLst/>
          </a:prstGeom>
          <a:solidFill>
            <a:srgbClr val="F4DD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570" name="Google Shape;3570;p297"/>
          <p:cNvSpPr/>
          <p:nvPr/>
        </p:nvSpPr>
        <p:spPr>
          <a:xfrm>
            <a:off x="5794700" y="1291350"/>
            <a:ext cx="2052000" cy="2569200"/>
          </a:xfrm>
          <a:prstGeom prst="rect">
            <a:avLst/>
          </a:prstGeom>
          <a:solidFill>
            <a:srgbClr val="F4DD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571" name="Google Shape;3571;p297"/>
          <p:cNvSpPr txBox="1"/>
          <p:nvPr>
            <p:ph idx="4294967295" type="body"/>
          </p:nvPr>
        </p:nvSpPr>
        <p:spPr>
          <a:xfrm>
            <a:off x="508396" y="428625"/>
            <a:ext cx="7492500" cy="6894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chemeClr val="dk1"/>
              </a:buClr>
              <a:buSzPts val="3000"/>
              <a:buNone/>
            </a:pPr>
            <a:r>
              <a:rPr b="1" lang="it" sz="3000">
                <a:latin typeface="Poppins"/>
                <a:ea typeface="Poppins"/>
                <a:cs typeface="Poppins"/>
                <a:sym typeface="Poppins"/>
              </a:rPr>
              <a:t>Reliable, Safe and Trustworthy AI</a:t>
            </a:r>
            <a:endParaRPr b="1" sz="3000">
              <a:latin typeface="Poppins"/>
              <a:ea typeface="Poppins"/>
              <a:cs typeface="Poppins"/>
              <a:sym typeface="Poppins"/>
            </a:endParaRPr>
          </a:p>
        </p:txBody>
      </p:sp>
      <p:sp>
        <p:nvSpPr>
          <p:cNvPr id="3572" name="Google Shape;3572;p297"/>
          <p:cNvSpPr txBox="1"/>
          <p:nvPr>
            <p:ph idx="1" type="body"/>
          </p:nvPr>
        </p:nvSpPr>
        <p:spPr>
          <a:xfrm>
            <a:off x="1392632" y="2933642"/>
            <a:ext cx="1881600" cy="877500"/>
          </a:xfrm>
          <a:prstGeom prst="rect">
            <a:avLst/>
          </a:prstGeom>
          <a:noFill/>
          <a:ln>
            <a:noFill/>
          </a:ln>
        </p:spPr>
        <p:txBody>
          <a:bodyPr anchorCtr="0" anchor="t" bIns="34275" lIns="68575" spcFirstLastPara="1" rIns="68575" wrap="square" tIns="34275">
            <a:normAutofit fontScale="85000" lnSpcReduction="10000"/>
          </a:bodyPr>
          <a:lstStyle/>
          <a:p>
            <a:pPr indent="0" lvl="0" marL="0" rtl="0" algn="l">
              <a:lnSpc>
                <a:spcPct val="160000"/>
              </a:lnSpc>
              <a:spcBef>
                <a:spcPts val="0"/>
              </a:spcBef>
              <a:spcAft>
                <a:spcPts val="0"/>
              </a:spcAft>
              <a:buClr>
                <a:schemeClr val="dk1"/>
              </a:buClr>
              <a:buSzPct val="100000"/>
              <a:buNone/>
            </a:pPr>
            <a:r>
              <a:rPr lang="it" sz="900">
                <a:latin typeface="Poppins"/>
                <a:ea typeface="Poppins"/>
                <a:cs typeface="Poppins"/>
                <a:sym typeface="Poppins"/>
              </a:rPr>
              <a:t>Systems that produce expected responses when needed. Reliability comes from appropriate technical practices for engineering teams</a:t>
            </a:r>
            <a:endParaRPr>
              <a:latin typeface="Poppins"/>
              <a:ea typeface="Poppins"/>
              <a:cs typeface="Poppins"/>
              <a:sym typeface="Poppins"/>
            </a:endParaRPr>
          </a:p>
        </p:txBody>
      </p:sp>
      <p:sp>
        <p:nvSpPr>
          <p:cNvPr id="3573" name="Google Shape;3573;p297"/>
          <p:cNvSpPr txBox="1"/>
          <p:nvPr>
            <p:ph idx="4294967295" type="body"/>
          </p:nvPr>
        </p:nvSpPr>
        <p:spPr>
          <a:xfrm>
            <a:off x="1307456" y="2620407"/>
            <a:ext cx="2052000" cy="2808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chemeClr val="dk1"/>
              </a:buClr>
              <a:buSzPts val="1500"/>
              <a:buNone/>
            </a:pPr>
            <a:r>
              <a:rPr b="1" lang="it" sz="1200">
                <a:latin typeface="Poppins"/>
                <a:ea typeface="Poppins"/>
                <a:cs typeface="Poppins"/>
                <a:sym typeface="Poppins"/>
              </a:rPr>
              <a:t>Reliability</a:t>
            </a:r>
            <a:endParaRPr b="1" sz="1200">
              <a:latin typeface="Poppins"/>
              <a:ea typeface="Poppins"/>
              <a:cs typeface="Poppins"/>
              <a:sym typeface="Poppins"/>
            </a:endParaRPr>
          </a:p>
        </p:txBody>
      </p:sp>
      <p:sp>
        <p:nvSpPr>
          <p:cNvPr id="3574" name="Google Shape;3574;p297"/>
          <p:cNvSpPr txBox="1"/>
          <p:nvPr>
            <p:ph idx="4294967295" type="body"/>
          </p:nvPr>
        </p:nvSpPr>
        <p:spPr>
          <a:xfrm>
            <a:off x="3629091" y="2913395"/>
            <a:ext cx="1881600" cy="877500"/>
          </a:xfrm>
          <a:prstGeom prst="rect">
            <a:avLst/>
          </a:prstGeom>
          <a:noFill/>
          <a:ln>
            <a:noFill/>
          </a:ln>
        </p:spPr>
        <p:txBody>
          <a:bodyPr anchorCtr="0" anchor="t" bIns="34275" lIns="68575" spcFirstLastPara="1" rIns="68575" wrap="square" tIns="34275">
            <a:normAutofit fontScale="92500" lnSpcReduction="20000"/>
          </a:bodyPr>
          <a:lstStyle/>
          <a:p>
            <a:pPr indent="0" lvl="0" marL="0" rtl="0" algn="l">
              <a:lnSpc>
                <a:spcPct val="150000"/>
              </a:lnSpc>
              <a:spcBef>
                <a:spcPts val="0"/>
              </a:spcBef>
              <a:spcAft>
                <a:spcPts val="0"/>
              </a:spcAft>
              <a:buClr>
                <a:schemeClr val="dk1"/>
              </a:buClr>
              <a:buSzPct val="100000"/>
              <a:buNone/>
            </a:pPr>
            <a:r>
              <a:rPr lang="it" sz="900">
                <a:latin typeface="Poppins"/>
                <a:ea typeface="Poppins"/>
                <a:cs typeface="Poppins"/>
                <a:sym typeface="Poppins"/>
              </a:rPr>
              <a:t>it ensures that partnerships between people and automation are beneficial and do not lead to catastrophic outcomes. </a:t>
            </a:r>
            <a:endParaRPr>
              <a:latin typeface="Poppins"/>
              <a:ea typeface="Poppins"/>
              <a:cs typeface="Poppins"/>
              <a:sym typeface="Poppins"/>
            </a:endParaRPr>
          </a:p>
        </p:txBody>
      </p:sp>
      <p:sp>
        <p:nvSpPr>
          <p:cNvPr id="3575" name="Google Shape;3575;p297"/>
          <p:cNvSpPr txBox="1"/>
          <p:nvPr>
            <p:ph idx="4294967295" type="body"/>
          </p:nvPr>
        </p:nvSpPr>
        <p:spPr>
          <a:xfrm>
            <a:off x="3543914" y="2600160"/>
            <a:ext cx="2052000" cy="2808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chemeClr val="dk1"/>
              </a:buClr>
              <a:buSzPts val="1500"/>
              <a:buNone/>
            </a:pPr>
            <a:r>
              <a:rPr b="1" lang="it" sz="1200">
                <a:latin typeface="Poppins"/>
                <a:ea typeface="Poppins"/>
                <a:cs typeface="Poppins"/>
                <a:sym typeface="Poppins"/>
              </a:rPr>
              <a:t>Safety</a:t>
            </a:r>
            <a:endParaRPr b="1" sz="1200">
              <a:latin typeface="Poppins"/>
              <a:ea typeface="Poppins"/>
              <a:cs typeface="Poppins"/>
              <a:sym typeface="Poppins"/>
            </a:endParaRPr>
          </a:p>
        </p:txBody>
      </p:sp>
      <p:sp>
        <p:nvSpPr>
          <p:cNvPr id="3576" name="Google Shape;3576;p297"/>
          <p:cNvSpPr txBox="1"/>
          <p:nvPr>
            <p:ph idx="4294967295" type="body"/>
          </p:nvPr>
        </p:nvSpPr>
        <p:spPr>
          <a:xfrm>
            <a:off x="5883133" y="2914052"/>
            <a:ext cx="1881600" cy="877500"/>
          </a:xfrm>
          <a:prstGeom prst="rect">
            <a:avLst/>
          </a:prstGeom>
          <a:noFill/>
          <a:ln>
            <a:noFill/>
          </a:ln>
        </p:spPr>
        <p:txBody>
          <a:bodyPr anchorCtr="0" anchor="t" bIns="34275" lIns="68575" spcFirstLastPara="1" rIns="68575" wrap="square" tIns="34275">
            <a:normAutofit lnSpcReduction="20000"/>
          </a:bodyPr>
          <a:lstStyle/>
          <a:p>
            <a:pPr indent="0" lvl="0" marL="0" rtl="0" algn="l">
              <a:lnSpc>
                <a:spcPct val="150000"/>
              </a:lnSpc>
              <a:spcBef>
                <a:spcPts val="0"/>
              </a:spcBef>
              <a:spcAft>
                <a:spcPts val="0"/>
              </a:spcAft>
              <a:buClr>
                <a:schemeClr val="dk1"/>
              </a:buClr>
              <a:buSzPts val="900"/>
              <a:buNone/>
            </a:pPr>
            <a:r>
              <a:rPr lang="it" sz="900">
                <a:latin typeface="Poppins"/>
                <a:ea typeface="Poppins"/>
                <a:cs typeface="Poppins"/>
                <a:sym typeface="Poppins"/>
              </a:rPr>
              <a:t> Trustworthiness goes beyond mere trust; it indicates that an HCAI system deserves the trust of stakeholders</a:t>
            </a:r>
            <a:endParaRPr>
              <a:latin typeface="Poppins"/>
              <a:ea typeface="Poppins"/>
              <a:cs typeface="Poppins"/>
              <a:sym typeface="Poppins"/>
            </a:endParaRPr>
          </a:p>
        </p:txBody>
      </p:sp>
      <p:sp>
        <p:nvSpPr>
          <p:cNvPr id="3577" name="Google Shape;3577;p297"/>
          <p:cNvSpPr txBox="1"/>
          <p:nvPr>
            <p:ph idx="4294967295" type="body"/>
          </p:nvPr>
        </p:nvSpPr>
        <p:spPr>
          <a:xfrm>
            <a:off x="5797957" y="2600818"/>
            <a:ext cx="2052000" cy="2808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chemeClr val="dk1"/>
              </a:buClr>
              <a:buSzPts val="1500"/>
              <a:buNone/>
            </a:pPr>
            <a:r>
              <a:rPr b="1" lang="it" sz="1200">
                <a:latin typeface="Poppins"/>
                <a:ea typeface="Poppins"/>
                <a:cs typeface="Poppins"/>
                <a:sym typeface="Poppins"/>
              </a:rPr>
              <a:t>Trustworthiness</a:t>
            </a:r>
            <a:endParaRPr b="1" sz="1200">
              <a:latin typeface="Poppins"/>
              <a:ea typeface="Poppins"/>
              <a:cs typeface="Poppins"/>
              <a:sym typeface="Poppins"/>
            </a:endParaRPr>
          </a:p>
        </p:txBody>
      </p:sp>
      <p:pic>
        <p:nvPicPr>
          <p:cNvPr id="3578" name="Google Shape;3578;p297"/>
          <p:cNvPicPr preferRelativeResize="0"/>
          <p:nvPr>
            <p:ph idx="2" type="pic"/>
          </p:nvPr>
        </p:nvPicPr>
        <p:blipFill rotWithShape="1">
          <a:blip r:embed="rId3">
            <a:alphaModFix/>
          </a:blip>
          <a:srcRect b="0" l="0" r="0" t="0"/>
          <a:stretch/>
        </p:blipFill>
        <p:spPr>
          <a:xfrm>
            <a:off x="1821806" y="1418304"/>
            <a:ext cx="1023300" cy="1023936"/>
          </a:xfrm>
          <a:prstGeom prst="rect">
            <a:avLst/>
          </a:prstGeom>
          <a:noFill/>
          <a:ln>
            <a:noFill/>
          </a:ln>
        </p:spPr>
      </p:pic>
      <p:pic>
        <p:nvPicPr>
          <p:cNvPr id="3579" name="Google Shape;3579;p297"/>
          <p:cNvPicPr preferRelativeResize="0"/>
          <p:nvPr>
            <p:ph idx="3" type="pic"/>
          </p:nvPr>
        </p:nvPicPr>
        <p:blipFill rotWithShape="1">
          <a:blip r:embed="rId4">
            <a:alphaModFix/>
          </a:blip>
          <a:srcRect b="0" l="0" r="0" t="0"/>
          <a:stretch/>
        </p:blipFill>
        <p:spPr>
          <a:xfrm>
            <a:off x="4058264" y="1418304"/>
            <a:ext cx="1023300" cy="1023936"/>
          </a:xfrm>
          <a:prstGeom prst="rect">
            <a:avLst/>
          </a:prstGeom>
          <a:noFill/>
          <a:ln>
            <a:noFill/>
          </a:ln>
        </p:spPr>
      </p:pic>
      <p:pic>
        <p:nvPicPr>
          <p:cNvPr id="3580" name="Google Shape;3580;p297"/>
          <p:cNvPicPr preferRelativeResize="0"/>
          <p:nvPr>
            <p:ph idx="4" type="pic"/>
          </p:nvPr>
        </p:nvPicPr>
        <p:blipFill rotWithShape="1">
          <a:blip r:embed="rId5">
            <a:alphaModFix/>
          </a:blip>
          <a:srcRect b="0" l="0" r="0" t="0"/>
          <a:stretch/>
        </p:blipFill>
        <p:spPr>
          <a:xfrm>
            <a:off x="6312307" y="1418304"/>
            <a:ext cx="1023300" cy="1023936"/>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4" name="Shape 3584"/>
        <p:cNvGrpSpPr/>
        <p:nvPr/>
      </p:nvGrpSpPr>
      <p:grpSpPr>
        <a:xfrm>
          <a:off x="0" y="0"/>
          <a:ext cx="0" cy="0"/>
          <a:chOff x="0" y="0"/>
          <a:chExt cx="0" cy="0"/>
        </a:xfrm>
      </p:grpSpPr>
      <p:graphicFrame>
        <p:nvGraphicFramePr>
          <p:cNvPr id="3585" name="Google Shape;3585;p298"/>
          <p:cNvGraphicFramePr/>
          <p:nvPr/>
        </p:nvGraphicFramePr>
        <p:xfrm>
          <a:off x="1441522" y="643568"/>
          <a:ext cx="3000000" cy="3000000"/>
        </p:xfrm>
        <a:graphic>
          <a:graphicData uri="http://schemas.openxmlformats.org/drawingml/2006/table">
            <a:tbl>
              <a:tblPr bandRow="1" firstRow="1">
                <a:noFill/>
                <a:tableStyleId>{CDA261B8-1EAA-4147-B319-4DCB2104C7C2}</a:tableStyleId>
              </a:tblPr>
              <a:tblGrid>
                <a:gridCol w="589825"/>
                <a:gridCol w="5671125"/>
              </a:tblGrid>
              <a:tr h="428475">
                <a:tc gridSpan="2">
                  <a:txBody>
                    <a:bodyPr/>
                    <a:lstStyle/>
                    <a:p>
                      <a:pPr indent="0" lvl="0" marL="0" marR="0" rtl="0" algn="l">
                        <a:spcBef>
                          <a:spcPts val="0"/>
                        </a:spcBef>
                        <a:spcAft>
                          <a:spcPts val="0"/>
                        </a:spcAft>
                        <a:buNone/>
                      </a:pPr>
                      <a:r>
                        <a:rPr lang="it" sz="3000">
                          <a:latin typeface="Poppins"/>
                          <a:ea typeface="Poppins"/>
                          <a:cs typeface="Poppins"/>
                          <a:sym typeface="Poppins"/>
                        </a:rPr>
                        <a:t>8 golden rules for HCAI</a:t>
                      </a:r>
                      <a:endParaRPr sz="1100">
                        <a:latin typeface="Poppins"/>
                        <a:ea typeface="Poppins"/>
                        <a:cs typeface="Poppins"/>
                        <a:sym typeface="Poppins"/>
                      </a:endParaRPr>
                    </a:p>
                  </a:txBody>
                  <a:tcPr marT="39200" marB="39200" marR="78375" marL="78375">
                    <a:solidFill>
                      <a:srgbClr val="F4DD4D"/>
                    </a:solidFill>
                  </a:tcPr>
                </a:tc>
                <a:tc hMerge="1"/>
              </a:tr>
              <a:tr h="428475">
                <a:tc>
                  <a:txBody>
                    <a:bodyPr/>
                    <a:lstStyle/>
                    <a:p>
                      <a:pPr indent="0" lvl="0" marL="0" marR="0" rtl="0" algn="l">
                        <a:spcBef>
                          <a:spcPts val="0"/>
                        </a:spcBef>
                        <a:spcAft>
                          <a:spcPts val="0"/>
                        </a:spcAft>
                        <a:buNone/>
                      </a:pPr>
                      <a:r>
                        <a:rPr lang="it" sz="2000">
                          <a:latin typeface="Poppins"/>
                          <a:ea typeface="Poppins"/>
                          <a:cs typeface="Poppins"/>
                          <a:sym typeface="Poppins"/>
                        </a:rPr>
                        <a:t>1</a:t>
                      </a:r>
                      <a:endParaRPr sz="1100">
                        <a:latin typeface="Poppins"/>
                        <a:ea typeface="Poppins"/>
                        <a:cs typeface="Poppins"/>
                        <a:sym typeface="Poppins"/>
                      </a:endParaRPr>
                    </a:p>
                  </a:txBody>
                  <a:tcPr marT="52825" marB="52825" marR="105650" marL="105650">
                    <a:solidFill>
                      <a:srgbClr val="F4DD4D"/>
                    </a:solidFill>
                  </a:tcPr>
                </a:tc>
                <a:tc>
                  <a:txBody>
                    <a:bodyPr/>
                    <a:lstStyle/>
                    <a:p>
                      <a:pPr indent="0" lvl="0" marL="0" marR="0" rtl="0" algn="l">
                        <a:spcBef>
                          <a:spcPts val="0"/>
                        </a:spcBef>
                        <a:spcAft>
                          <a:spcPts val="0"/>
                        </a:spcAft>
                        <a:buNone/>
                      </a:pPr>
                      <a:r>
                        <a:rPr lang="it" sz="2000">
                          <a:latin typeface="Poppins"/>
                          <a:ea typeface="Poppins"/>
                          <a:cs typeface="Poppins"/>
                          <a:sym typeface="Poppins"/>
                        </a:rPr>
                        <a:t>Strive for consistency</a:t>
                      </a:r>
                      <a:endParaRPr sz="1100">
                        <a:latin typeface="Poppins"/>
                        <a:ea typeface="Poppins"/>
                        <a:cs typeface="Poppins"/>
                        <a:sym typeface="Poppins"/>
                      </a:endParaRPr>
                    </a:p>
                  </a:txBody>
                  <a:tcPr marT="52825" marB="52825" marR="105650" marL="105650">
                    <a:solidFill>
                      <a:srgbClr val="F4DD4D"/>
                    </a:solidFill>
                  </a:tcPr>
                </a:tc>
              </a:tr>
              <a:tr h="428475">
                <a:tc>
                  <a:txBody>
                    <a:bodyPr/>
                    <a:lstStyle/>
                    <a:p>
                      <a:pPr indent="0" lvl="0" marL="0" marR="0" rtl="0" algn="l">
                        <a:spcBef>
                          <a:spcPts val="0"/>
                        </a:spcBef>
                        <a:spcAft>
                          <a:spcPts val="0"/>
                        </a:spcAft>
                        <a:buNone/>
                      </a:pPr>
                      <a:r>
                        <a:rPr lang="it" sz="2000">
                          <a:latin typeface="Poppins"/>
                          <a:ea typeface="Poppins"/>
                          <a:cs typeface="Poppins"/>
                          <a:sym typeface="Poppins"/>
                        </a:rPr>
                        <a:t>2</a:t>
                      </a:r>
                      <a:endParaRPr sz="1100">
                        <a:latin typeface="Poppins"/>
                        <a:ea typeface="Poppins"/>
                        <a:cs typeface="Poppins"/>
                        <a:sym typeface="Poppins"/>
                      </a:endParaRPr>
                    </a:p>
                  </a:txBody>
                  <a:tcPr marT="52825" marB="52825" marR="105650" marL="105650">
                    <a:solidFill>
                      <a:srgbClr val="F4DD4D"/>
                    </a:solidFill>
                  </a:tcPr>
                </a:tc>
                <a:tc>
                  <a:txBody>
                    <a:bodyPr/>
                    <a:lstStyle/>
                    <a:p>
                      <a:pPr indent="0" lvl="0" marL="0" marR="0" rtl="0" algn="l">
                        <a:spcBef>
                          <a:spcPts val="0"/>
                        </a:spcBef>
                        <a:spcAft>
                          <a:spcPts val="0"/>
                        </a:spcAft>
                        <a:buNone/>
                      </a:pPr>
                      <a:r>
                        <a:rPr lang="it" sz="2000">
                          <a:latin typeface="Poppins"/>
                          <a:ea typeface="Poppins"/>
                          <a:cs typeface="Poppins"/>
                          <a:sym typeface="Poppins"/>
                        </a:rPr>
                        <a:t>Seek universal usability</a:t>
                      </a:r>
                      <a:endParaRPr sz="1100">
                        <a:latin typeface="Poppins"/>
                        <a:ea typeface="Poppins"/>
                        <a:cs typeface="Poppins"/>
                        <a:sym typeface="Poppins"/>
                      </a:endParaRPr>
                    </a:p>
                  </a:txBody>
                  <a:tcPr marT="52825" marB="52825" marR="105650" marL="105650">
                    <a:solidFill>
                      <a:srgbClr val="F4DD4D"/>
                    </a:solidFill>
                  </a:tcPr>
                </a:tc>
              </a:tr>
              <a:tr h="428475">
                <a:tc>
                  <a:txBody>
                    <a:bodyPr/>
                    <a:lstStyle/>
                    <a:p>
                      <a:pPr indent="0" lvl="0" marL="0" marR="0" rtl="0" algn="l">
                        <a:spcBef>
                          <a:spcPts val="0"/>
                        </a:spcBef>
                        <a:spcAft>
                          <a:spcPts val="0"/>
                        </a:spcAft>
                        <a:buNone/>
                      </a:pPr>
                      <a:r>
                        <a:rPr lang="it" sz="2000">
                          <a:latin typeface="Poppins"/>
                          <a:ea typeface="Poppins"/>
                          <a:cs typeface="Poppins"/>
                          <a:sym typeface="Poppins"/>
                        </a:rPr>
                        <a:t>3</a:t>
                      </a:r>
                      <a:endParaRPr sz="1100">
                        <a:latin typeface="Poppins"/>
                        <a:ea typeface="Poppins"/>
                        <a:cs typeface="Poppins"/>
                        <a:sym typeface="Poppins"/>
                      </a:endParaRPr>
                    </a:p>
                  </a:txBody>
                  <a:tcPr marT="52825" marB="52825" marR="105650" marL="105650">
                    <a:solidFill>
                      <a:srgbClr val="F4DD4D"/>
                    </a:solidFill>
                  </a:tcPr>
                </a:tc>
                <a:tc>
                  <a:txBody>
                    <a:bodyPr/>
                    <a:lstStyle/>
                    <a:p>
                      <a:pPr indent="0" lvl="0" marL="0" marR="0" rtl="0" algn="l">
                        <a:spcBef>
                          <a:spcPts val="0"/>
                        </a:spcBef>
                        <a:spcAft>
                          <a:spcPts val="0"/>
                        </a:spcAft>
                        <a:buNone/>
                      </a:pPr>
                      <a:r>
                        <a:rPr b="1" lang="it" sz="2000">
                          <a:latin typeface="Poppins"/>
                          <a:ea typeface="Poppins"/>
                          <a:cs typeface="Poppins"/>
                          <a:sym typeface="Poppins"/>
                        </a:rPr>
                        <a:t>Offer informative feedback</a:t>
                      </a:r>
                      <a:endParaRPr sz="1100">
                        <a:latin typeface="Poppins"/>
                        <a:ea typeface="Poppins"/>
                        <a:cs typeface="Poppins"/>
                        <a:sym typeface="Poppins"/>
                      </a:endParaRPr>
                    </a:p>
                  </a:txBody>
                  <a:tcPr marT="52825" marB="52825" marR="105650" marL="105650">
                    <a:solidFill>
                      <a:srgbClr val="F4DD4D"/>
                    </a:solidFill>
                  </a:tcPr>
                </a:tc>
              </a:tr>
              <a:tr h="428475">
                <a:tc>
                  <a:txBody>
                    <a:bodyPr/>
                    <a:lstStyle/>
                    <a:p>
                      <a:pPr indent="0" lvl="0" marL="0" marR="0" rtl="0" algn="l">
                        <a:spcBef>
                          <a:spcPts val="0"/>
                        </a:spcBef>
                        <a:spcAft>
                          <a:spcPts val="0"/>
                        </a:spcAft>
                        <a:buNone/>
                      </a:pPr>
                      <a:r>
                        <a:rPr lang="it" sz="2000">
                          <a:latin typeface="Poppins"/>
                          <a:ea typeface="Poppins"/>
                          <a:cs typeface="Poppins"/>
                          <a:sym typeface="Poppins"/>
                        </a:rPr>
                        <a:t>4</a:t>
                      </a:r>
                      <a:endParaRPr sz="1100">
                        <a:latin typeface="Poppins"/>
                        <a:ea typeface="Poppins"/>
                        <a:cs typeface="Poppins"/>
                        <a:sym typeface="Poppins"/>
                      </a:endParaRPr>
                    </a:p>
                  </a:txBody>
                  <a:tcPr marT="52825" marB="52825" marR="105650" marL="105650">
                    <a:solidFill>
                      <a:srgbClr val="F4DD4D"/>
                    </a:solidFill>
                  </a:tcPr>
                </a:tc>
                <a:tc>
                  <a:txBody>
                    <a:bodyPr/>
                    <a:lstStyle/>
                    <a:p>
                      <a:pPr indent="0" lvl="0" marL="0" marR="0" rtl="0" algn="l">
                        <a:spcBef>
                          <a:spcPts val="0"/>
                        </a:spcBef>
                        <a:spcAft>
                          <a:spcPts val="0"/>
                        </a:spcAft>
                        <a:buNone/>
                      </a:pPr>
                      <a:r>
                        <a:rPr lang="it" sz="2000">
                          <a:latin typeface="Poppins"/>
                          <a:ea typeface="Poppins"/>
                          <a:cs typeface="Poppins"/>
                          <a:sym typeface="Poppins"/>
                        </a:rPr>
                        <a:t>Design dialogs to yield disclosure</a:t>
                      </a:r>
                      <a:endParaRPr sz="1100">
                        <a:latin typeface="Poppins"/>
                        <a:ea typeface="Poppins"/>
                        <a:cs typeface="Poppins"/>
                        <a:sym typeface="Poppins"/>
                      </a:endParaRPr>
                    </a:p>
                  </a:txBody>
                  <a:tcPr marT="52825" marB="52825" marR="105650" marL="105650">
                    <a:solidFill>
                      <a:srgbClr val="F4DD4D"/>
                    </a:solidFill>
                  </a:tcPr>
                </a:tc>
              </a:tr>
              <a:tr h="428475">
                <a:tc>
                  <a:txBody>
                    <a:bodyPr/>
                    <a:lstStyle/>
                    <a:p>
                      <a:pPr indent="0" lvl="0" marL="0" marR="0" rtl="0" algn="l">
                        <a:spcBef>
                          <a:spcPts val="0"/>
                        </a:spcBef>
                        <a:spcAft>
                          <a:spcPts val="0"/>
                        </a:spcAft>
                        <a:buNone/>
                      </a:pPr>
                      <a:r>
                        <a:rPr lang="it" sz="2000">
                          <a:latin typeface="Poppins"/>
                          <a:ea typeface="Poppins"/>
                          <a:cs typeface="Poppins"/>
                          <a:sym typeface="Poppins"/>
                        </a:rPr>
                        <a:t>5</a:t>
                      </a:r>
                      <a:endParaRPr sz="1100">
                        <a:latin typeface="Poppins"/>
                        <a:ea typeface="Poppins"/>
                        <a:cs typeface="Poppins"/>
                        <a:sym typeface="Poppins"/>
                      </a:endParaRPr>
                    </a:p>
                  </a:txBody>
                  <a:tcPr marT="52825" marB="52825" marR="105650" marL="105650">
                    <a:solidFill>
                      <a:srgbClr val="F4DD4D"/>
                    </a:solidFill>
                  </a:tcPr>
                </a:tc>
                <a:tc>
                  <a:txBody>
                    <a:bodyPr/>
                    <a:lstStyle/>
                    <a:p>
                      <a:pPr indent="0" lvl="0" marL="0" marR="0" rtl="0" algn="l">
                        <a:spcBef>
                          <a:spcPts val="0"/>
                        </a:spcBef>
                        <a:spcAft>
                          <a:spcPts val="0"/>
                        </a:spcAft>
                        <a:buNone/>
                      </a:pPr>
                      <a:r>
                        <a:rPr b="1" lang="it" sz="2000">
                          <a:latin typeface="Poppins"/>
                          <a:ea typeface="Poppins"/>
                          <a:cs typeface="Poppins"/>
                          <a:sym typeface="Poppins"/>
                        </a:rPr>
                        <a:t>Prevent errors</a:t>
                      </a:r>
                      <a:endParaRPr sz="1100">
                        <a:latin typeface="Poppins"/>
                        <a:ea typeface="Poppins"/>
                        <a:cs typeface="Poppins"/>
                        <a:sym typeface="Poppins"/>
                      </a:endParaRPr>
                    </a:p>
                  </a:txBody>
                  <a:tcPr marT="52825" marB="52825" marR="105650" marL="105650">
                    <a:solidFill>
                      <a:srgbClr val="F4DD4D"/>
                    </a:solidFill>
                  </a:tcPr>
                </a:tc>
              </a:tr>
              <a:tr h="428475">
                <a:tc>
                  <a:txBody>
                    <a:bodyPr/>
                    <a:lstStyle/>
                    <a:p>
                      <a:pPr indent="0" lvl="0" marL="0" marR="0" rtl="0" algn="l">
                        <a:spcBef>
                          <a:spcPts val="0"/>
                        </a:spcBef>
                        <a:spcAft>
                          <a:spcPts val="0"/>
                        </a:spcAft>
                        <a:buNone/>
                      </a:pPr>
                      <a:r>
                        <a:rPr lang="it" sz="2000">
                          <a:latin typeface="Poppins"/>
                          <a:ea typeface="Poppins"/>
                          <a:cs typeface="Poppins"/>
                          <a:sym typeface="Poppins"/>
                        </a:rPr>
                        <a:t>6</a:t>
                      </a:r>
                      <a:endParaRPr sz="1100">
                        <a:latin typeface="Poppins"/>
                        <a:ea typeface="Poppins"/>
                        <a:cs typeface="Poppins"/>
                        <a:sym typeface="Poppins"/>
                      </a:endParaRPr>
                    </a:p>
                  </a:txBody>
                  <a:tcPr marT="52825" marB="52825" marR="105650" marL="105650">
                    <a:solidFill>
                      <a:srgbClr val="F4DD4D"/>
                    </a:solidFill>
                  </a:tcPr>
                </a:tc>
                <a:tc>
                  <a:txBody>
                    <a:bodyPr/>
                    <a:lstStyle/>
                    <a:p>
                      <a:pPr indent="0" lvl="0" marL="0" marR="0" rtl="0" algn="l">
                        <a:spcBef>
                          <a:spcPts val="0"/>
                        </a:spcBef>
                        <a:spcAft>
                          <a:spcPts val="0"/>
                        </a:spcAft>
                        <a:buNone/>
                      </a:pPr>
                      <a:r>
                        <a:rPr lang="it" sz="2000">
                          <a:latin typeface="Poppins"/>
                          <a:ea typeface="Poppins"/>
                          <a:cs typeface="Poppins"/>
                          <a:sym typeface="Poppins"/>
                        </a:rPr>
                        <a:t>Permit easy reversal of actions</a:t>
                      </a:r>
                      <a:endParaRPr sz="1100">
                        <a:latin typeface="Poppins"/>
                        <a:ea typeface="Poppins"/>
                        <a:cs typeface="Poppins"/>
                        <a:sym typeface="Poppins"/>
                      </a:endParaRPr>
                    </a:p>
                  </a:txBody>
                  <a:tcPr marT="52825" marB="52825" marR="105650" marL="105650">
                    <a:solidFill>
                      <a:srgbClr val="F4DD4D"/>
                    </a:solidFill>
                  </a:tcPr>
                </a:tc>
              </a:tr>
              <a:tr h="428475">
                <a:tc>
                  <a:txBody>
                    <a:bodyPr/>
                    <a:lstStyle/>
                    <a:p>
                      <a:pPr indent="0" lvl="0" marL="0" marR="0" rtl="0" algn="l">
                        <a:spcBef>
                          <a:spcPts val="0"/>
                        </a:spcBef>
                        <a:spcAft>
                          <a:spcPts val="0"/>
                        </a:spcAft>
                        <a:buNone/>
                      </a:pPr>
                      <a:r>
                        <a:rPr lang="it" sz="2000">
                          <a:latin typeface="Poppins"/>
                          <a:ea typeface="Poppins"/>
                          <a:cs typeface="Poppins"/>
                          <a:sym typeface="Poppins"/>
                        </a:rPr>
                        <a:t>7</a:t>
                      </a:r>
                      <a:endParaRPr sz="1100">
                        <a:latin typeface="Poppins"/>
                        <a:ea typeface="Poppins"/>
                        <a:cs typeface="Poppins"/>
                        <a:sym typeface="Poppins"/>
                      </a:endParaRPr>
                    </a:p>
                  </a:txBody>
                  <a:tcPr marT="52825" marB="52825" marR="105650" marL="105650">
                    <a:solidFill>
                      <a:srgbClr val="F4DD4D"/>
                    </a:solidFill>
                  </a:tcPr>
                </a:tc>
                <a:tc>
                  <a:txBody>
                    <a:bodyPr/>
                    <a:lstStyle/>
                    <a:p>
                      <a:pPr indent="0" lvl="0" marL="0" marR="0" rtl="0" algn="l">
                        <a:spcBef>
                          <a:spcPts val="0"/>
                        </a:spcBef>
                        <a:spcAft>
                          <a:spcPts val="0"/>
                        </a:spcAft>
                        <a:buNone/>
                      </a:pPr>
                      <a:r>
                        <a:rPr b="1" lang="it" sz="2000">
                          <a:latin typeface="Poppins"/>
                          <a:ea typeface="Poppins"/>
                          <a:cs typeface="Poppins"/>
                          <a:sym typeface="Poppins"/>
                        </a:rPr>
                        <a:t>Keep users in control</a:t>
                      </a:r>
                      <a:endParaRPr sz="1100">
                        <a:latin typeface="Poppins"/>
                        <a:ea typeface="Poppins"/>
                        <a:cs typeface="Poppins"/>
                        <a:sym typeface="Poppins"/>
                      </a:endParaRPr>
                    </a:p>
                  </a:txBody>
                  <a:tcPr marT="52825" marB="52825" marR="105650" marL="105650">
                    <a:solidFill>
                      <a:srgbClr val="F4DD4D"/>
                    </a:solidFill>
                  </a:tcPr>
                </a:tc>
              </a:tr>
              <a:tr h="428475">
                <a:tc>
                  <a:txBody>
                    <a:bodyPr/>
                    <a:lstStyle/>
                    <a:p>
                      <a:pPr indent="0" lvl="0" marL="0" marR="0" rtl="0" algn="l">
                        <a:spcBef>
                          <a:spcPts val="0"/>
                        </a:spcBef>
                        <a:spcAft>
                          <a:spcPts val="0"/>
                        </a:spcAft>
                        <a:buNone/>
                      </a:pPr>
                      <a:r>
                        <a:rPr lang="it" sz="2000">
                          <a:latin typeface="Poppins"/>
                          <a:ea typeface="Poppins"/>
                          <a:cs typeface="Poppins"/>
                          <a:sym typeface="Poppins"/>
                        </a:rPr>
                        <a:t>8</a:t>
                      </a:r>
                      <a:endParaRPr sz="1100">
                        <a:latin typeface="Poppins"/>
                        <a:ea typeface="Poppins"/>
                        <a:cs typeface="Poppins"/>
                        <a:sym typeface="Poppins"/>
                      </a:endParaRPr>
                    </a:p>
                  </a:txBody>
                  <a:tcPr marT="52825" marB="52825" marR="105650" marL="105650">
                    <a:solidFill>
                      <a:srgbClr val="F4DD4D"/>
                    </a:solidFill>
                  </a:tcPr>
                </a:tc>
                <a:tc>
                  <a:txBody>
                    <a:bodyPr/>
                    <a:lstStyle/>
                    <a:p>
                      <a:pPr indent="0" lvl="0" marL="0" marR="0" rtl="0" algn="l">
                        <a:spcBef>
                          <a:spcPts val="0"/>
                        </a:spcBef>
                        <a:spcAft>
                          <a:spcPts val="0"/>
                        </a:spcAft>
                        <a:buNone/>
                      </a:pPr>
                      <a:r>
                        <a:rPr lang="it" sz="2000">
                          <a:latin typeface="Poppins"/>
                          <a:ea typeface="Poppins"/>
                          <a:cs typeface="Poppins"/>
                          <a:sym typeface="Poppins"/>
                        </a:rPr>
                        <a:t>Reduce short-term memory load</a:t>
                      </a:r>
                      <a:endParaRPr sz="1100">
                        <a:latin typeface="Poppins"/>
                        <a:ea typeface="Poppins"/>
                        <a:cs typeface="Poppins"/>
                        <a:sym typeface="Poppins"/>
                      </a:endParaRPr>
                    </a:p>
                  </a:txBody>
                  <a:tcPr marT="52825" marB="52825" marR="105650" marL="105650">
                    <a:solidFill>
                      <a:srgbClr val="F4DD4D"/>
                    </a:solidFill>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Master Bright">
  <a:themeElements>
    <a:clrScheme name="Personalizzati 1">
      <a:dk1>
        <a:srgbClr val="000E06"/>
      </a:dk1>
      <a:lt1>
        <a:srgbClr val="FFFCF9"/>
      </a:lt1>
      <a:dk2>
        <a:srgbClr val="163356"/>
      </a:dk2>
      <a:lt2>
        <a:srgbClr val="DFE2DB"/>
      </a:lt2>
      <a:accent1>
        <a:srgbClr val="BF0100"/>
      </a:accent1>
      <a:accent2>
        <a:srgbClr val="D72382"/>
      </a:accent2>
      <a:accent3>
        <a:srgbClr val="669FD9"/>
      </a:accent3>
      <a:accent4>
        <a:srgbClr val="2B60A0"/>
      </a:accent4>
      <a:accent5>
        <a:srgbClr val="EA5D27"/>
      </a:accent5>
      <a:accent6>
        <a:srgbClr val="FC3D80"/>
      </a:accent6>
      <a:hlink>
        <a:srgbClr val="D71158"/>
      </a:hlink>
      <a:folHlink>
        <a:srgbClr val="941C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ustom 4">
      <a:dk1>
        <a:srgbClr val="000000"/>
      </a:dk1>
      <a:lt1>
        <a:srgbClr val="FFFFFF"/>
      </a:lt1>
      <a:dk2>
        <a:srgbClr val="4D4D4D"/>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Tema di Office">
  <a:themeElements>
    <a:clrScheme name="Tema di Offic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